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9.xml" ContentType="application/vnd.openxmlformats-officedocument.presentationml.notesSlide+xml"/>
  <Override PartName="/ppt/ink/ink23.xml" ContentType="application/inkml+xml"/>
  <Override PartName="/ppt/notesSlides/notesSlide20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21.xml" ContentType="application/vnd.openxmlformats-officedocument.presentationml.notesSlide+xml"/>
  <Override PartName="/ppt/ink/ink39.xml" ContentType="application/inkml+xml"/>
  <Override PartName="/ppt/notesSlides/notesSlide22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5"/>
  </p:notesMasterIdLst>
  <p:sldIdLst>
    <p:sldId id="256" r:id="rId2"/>
    <p:sldId id="908" r:id="rId3"/>
    <p:sldId id="909" r:id="rId4"/>
    <p:sldId id="998" r:id="rId5"/>
    <p:sldId id="381" r:id="rId6"/>
    <p:sldId id="402" r:id="rId7"/>
    <p:sldId id="405" r:id="rId8"/>
    <p:sldId id="380" r:id="rId9"/>
    <p:sldId id="382" r:id="rId10"/>
    <p:sldId id="386" r:id="rId11"/>
    <p:sldId id="403" r:id="rId12"/>
    <p:sldId id="383" r:id="rId13"/>
    <p:sldId id="384" r:id="rId14"/>
    <p:sldId id="389" r:id="rId15"/>
    <p:sldId id="393" r:id="rId16"/>
    <p:sldId id="388" r:id="rId17"/>
    <p:sldId id="390" r:id="rId18"/>
    <p:sldId id="391" r:id="rId19"/>
    <p:sldId id="394" r:id="rId20"/>
    <p:sldId id="395" r:id="rId21"/>
    <p:sldId id="396" r:id="rId22"/>
    <p:sldId id="397" r:id="rId23"/>
    <p:sldId id="387" r:id="rId24"/>
    <p:sldId id="398" r:id="rId25"/>
    <p:sldId id="399" r:id="rId26"/>
    <p:sldId id="400" r:id="rId27"/>
    <p:sldId id="401" r:id="rId28"/>
    <p:sldId id="404" r:id="rId29"/>
    <p:sldId id="407" r:id="rId30"/>
    <p:sldId id="406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258" r:id="rId40"/>
    <p:sldId id="264" r:id="rId41"/>
    <p:sldId id="263" r:id="rId42"/>
    <p:sldId id="259" r:id="rId43"/>
    <p:sldId id="260" r:id="rId44"/>
    <p:sldId id="270" r:id="rId45"/>
    <p:sldId id="269" r:id="rId46"/>
    <p:sldId id="271" r:id="rId47"/>
    <p:sldId id="265" r:id="rId48"/>
    <p:sldId id="267" r:id="rId49"/>
    <p:sldId id="266" r:id="rId50"/>
    <p:sldId id="268" r:id="rId51"/>
    <p:sldId id="272" r:id="rId52"/>
    <p:sldId id="277" r:id="rId53"/>
    <p:sldId id="278" r:id="rId54"/>
    <p:sldId id="280" r:id="rId55"/>
    <p:sldId id="1020" r:id="rId56"/>
    <p:sldId id="1021" r:id="rId57"/>
    <p:sldId id="279" r:id="rId58"/>
    <p:sldId id="282" r:id="rId59"/>
    <p:sldId id="281" r:id="rId60"/>
    <p:sldId id="283" r:id="rId61"/>
    <p:sldId id="285" r:id="rId62"/>
    <p:sldId id="284" r:id="rId63"/>
    <p:sldId id="274" r:id="rId64"/>
    <p:sldId id="275" r:id="rId65"/>
    <p:sldId id="1000" r:id="rId66"/>
    <p:sldId id="1001" r:id="rId67"/>
    <p:sldId id="1002" r:id="rId68"/>
    <p:sldId id="1003" r:id="rId69"/>
    <p:sldId id="1004" r:id="rId70"/>
    <p:sldId id="1008" r:id="rId71"/>
    <p:sldId id="1005" r:id="rId72"/>
    <p:sldId id="1007" r:id="rId73"/>
    <p:sldId id="1009" r:id="rId74"/>
    <p:sldId id="1006" r:id="rId75"/>
    <p:sldId id="1012" r:id="rId76"/>
    <p:sldId id="1014" r:id="rId77"/>
    <p:sldId id="1011" r:id="rId78"/>
    <p:sldId id="1010" r:id="rId79"/>
    <p:sldId id="1015" r:id="rId80"/>
    <p:sldId id="1016" r:id="rId81"/>
    <p:sldId id="1017" r:id="rId82"/>
    <p:sldId id="1018" r:id="rId83"/>
    <p:sldId id="1019" r:id="rId8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6"/>
    </p:embeddedFont>
    <p:embeddedFont>
      <p:font typeface="Dosis" pitchFamily="2" charset="0"/>
      <p:regular r:id="rId87"/>
      <p:bold r:id="rId88"/>
    </p:embeddedFont>
    <p:embeddedFont>
      <p:font typeface="Petrona" panose="020B0604020202020204" charset="0"/>
      <p:regular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34633-8573-4987-87E7-0D013CA7D7F7}" v="99" dt="2021-11-12T00:01:14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957" autoAdjust="0"/>
  </p:normalViewPr>
  <p:slideViewPr>
    <p:cSldViewPr snapToGrid="0">
      <p:cViewPr varScale="1">
        <p:scale>
          <a:sx n="121" d="100"/>
          <a:sy n="121" d="100"/>
        </p:scale>
        <p:origin x="387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04B34633-8573-4987-87E7-0D013CA7D7F7}"/>
    <pc:docChg chg="undo custSel addSld delSld modSld sldOrd">
      <pc:chgData name="David Quigley" userId="b7ec41d0611c9278" providerId="LiveId" clId="{04B34633-8573-4987-87E7-0D013CA7D7F7}" dt="2021-11-12T00:01:14.197" v="2595"/>
      <pc:docMkLst>
        <pc:docMk/>
      </pc:docMkLst>
      <pc:sldChg chg="modSp mod">
        <pc:chgData name="David Quigley" userId="b7ec41d0611c9278" providerId="LiveId" clId="{04B34633-8573-4987-87E7-0D013CA7D7F7}" dt="2021-11-09T22:50:24.532" v="2489" actId="20577"/>
        <pc:sldMkLst>
          <pc:docMk/>
          <pc:sldMk cId="0" sldId="256"/>
        </pc:sldMkLst>
        <pc:spChg chg="mod">
          <ac:chgData name="David Quigley" userId="b7ec41d0611c9278" providerId="LiveId" clId="{04B34633-8573-4987-87E7-0D013CA7D7F7}" dt="2021-11-09T22:50:24.532" v="2489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1412261646" sldId="25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833650703" sldId="258"/>
        </pc:sldMkLst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1711585231" sldId="259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1711585231" sldId="259"/>
            <ac:inkMk id="2" creationId="{3FD14512-29BD-4C34-9FB6-D9A2492E9D26}"/>
          </ac:inkMkLst>
        </pc:inkChg>
      </pc:sldChg>
      <pc:sldChg chg="addSp delSp add mod">
        <pc:chgData name="David Quigley" userId="b7ec41d0611c9278" providerId="LiveId" clId="{04B34633-8573-4987-87E7-0D013CA7D7F7}" dt="2021-11-10T00:10:57.943" v="2490"/>
        <pc:sldMkLst>
          <pc:docMk/>
          <pc:sldMk cId="2641120586" sldId="260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641120586" sldId="260"/>
            <ac:inkMk id="4" creationId="{7BF946B6-D69D-4B39-9806-53FA74F75606}"/>
          </ac:inkMkLst>
        </pc:inkChg>
        <pc:inkChg chg="del">
          <ac:chgData name="David Quigley" userId="b7ec41d0611c9278" providerId="LiveId" clId="{04B34633-8573-4987-87E7-0D013CA7D7F7}" dt="2021-11-09T19:41:39.803" v="135" actId="478"/>
          <ac:inkMkLst>
            <pc:docMk/>
            <pc:sldMk cId="2641120586" sldId="260"/>
            <ac:inkMk id="4" creationId="{92D07B91-C6D3-406D-98C1-9B10929BBC5C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229435599" sldId="263"/>
        </pc:sldMkLst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3718406294" sldId="263"/>
        </pc:sldMkLst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1626718933" sldId="264"/>
        </pc:sldMkLst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650408141" sldId="26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815428493" sldId="265"/>
        </pc:sldMkLst>
      </pc:sldChg>
      <pc:sldChg chg="addSp add modNotes">
        <pc:chgData name="David Quigley" userId="b7ec41d0611c9278" providerId="LiveId" clId="{04B34633-8573-4987-87E7-0D013CA7D7F7}" dt="2021-11-10T00:10:57.943" v="2490"/>
        <pc:sldMkLst>
          <pc:docMk/>
          <pc:sldMk cId="100356942" sldId="266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100356942" sldId="266"/>
            <ac:inkMk id="4" creationId="{204957BE-DF01-4C4B-88C1-A11D2460CB55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30300066" sldId="266"/>
        </pc:sldMkLst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896664370" sldId="267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896664370" sldId="267"/>
            <ac:inkMk id="4" creationId="{60594018-A9CA-4AB4-8122-6C653BBA56A9}"/>
          </ac:inkMkLst>
        </pc:inkChg>
      </pc:sldChg>
      <pc:sldChg chg="addSp delSp add mod">
        <pc:chgData name="David Quigley" userId="b7ec41d0611c9278" providerId="LiveId" clId="{04B34633-8573-4987-87E7-0D013CA7D7F7}" dt="2021-11-10T00:10:57.943" v="2490"/>
        <pc:sldMkLst>
          <pc:docMk/>
          <pc:sldMk cId="1626379702" sldId="268"/>
        </pc:sldMkLst>
        <pc:inkChg chg="del">
          <ac:chgData name="David Quigley" userId="b7ec41d0611c9278" providerId="LiveId" clId="{04B34633-8573-4987-87E7-0D013CA7D7F7}" dt="2021-11-09T19:41:52.903" v="138" actId="478"/>
          <ac:inkMkLst>
            <pc:docMk/>
            <pc:sldMk cId="1626379702" sldId="268"/>
            <ac:inkMk id="4" creationId="{19BA32E7-642A-4DC6-A239-B4B3E03A3CC1}"/>
          </ac:inkMkLst>
        </pc:inkChg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1626379702" sldId="268"/>
            <ac:inkMk id="4" creationId="{B408C119-8958-4A56-B6D3-EEA85E277237}"/>
          </ac:inkMkLst>
        </pc:inkChg>
      </pc:sldChg>
      <pc:sldChg chg="addSp delSp add mod">
        <pc:chgData name="David Quigley" userId="b7ec41d0611c9278" providerId="LiveId" clId="{04B34633-8573-4987-87E7-0D013CA7D7F7}" dt="2021-11-10T00:10:57.943" v="2490"/>
        <pc:sldMkLst>
          <pc:docMk/>
          <pc:sldMk cId="4120290996" sldId="269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120290996" sldId="269"/>
            <ac:inkMk id="5" creationId="{44602EA2-70CA-4656-9C35-C4A610BD6D84}"/>
          </ac:inkMkLst>
        </pc:inkChg>
        <pc:inkChg chg="del">
          <ac:chgData name="David Quigley" userId="b7ec41d0611c9278" providerId="LiveId" clId="{04B34633-8573-4987-87E7-0D013CA7D7F7}" dt="2021-11-09T19:41:46.850" v="137" actId="478"/>
          <ac:inkMkLst>
            <pc:docMk/>
            <pc:sldMk cId="4120290996" sldId="269"/>
            <ac:inkMk id="5" creationId="{63A1AA54-512C-4856-BC3E-404955733774}"/>
          </ac:inkMkLst>
        </pc:inkChg>
      </pc:sldChg>
      <pc:sldChg chg="addSp delSp add mod">
        <pc:chgData name="David Quigley" userId="b7ec41d0611c9278" providerId="LiveId" clId="{04B34633-8573-4987-87E7-0D013CA7D7F7}" dt="2021-11-10T00:10:57.943" v="2490"/>
        <pc:sldMkLst>
          <pc:docMk/>
          <pc:sldMk cId="3109704295" sldId="270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3109704295" sldId="270"/>
            <ac:inkMk id="4" creationId="{106D11BA-3606-456E-A012-8EBD752506FD}"/>
          </ac:inkMkLst>
        </pc:inkChg>
        <pc:inkChg chg="del">
          <ac:chgData name="David Quigley" userId="b7ec41d0611c9278" providerId="LiveId" clId="{04B34633-8573-4987-87E7-0D013CA7D7F7}" dt="2021-11-09T19:41:42.903" v="136" actId="478"/>
          <ac:inkMkLst>
            <pc:docMk/>
            <pc:sldMk cId="3109704295" sldId="270"/>
            <ac:inkMk id="4" creationId="{9E95F2A9-E2DE-4FAD-8004-38C3B8EA16FB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492898775" sldId="270"/>
        </pc:sldMkLst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818700648" sldId="271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818700648" sldId="271"/>
            <ac:inkMk id="3" creationId="{A2E39C68-C10E-421D-826C-11B4A4B479DC}"/>
          </ac:inkMkLst>
        </pc:inkChg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2061950752" sldId="272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061950752" sldId="272"/>
            <ac:inkMk id="2" creationId="{98D52277-9EC0-4423-ABD0-0C4659FEDE2E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922517145" sldId="272"/>
        </pc:sldMkLst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1457287475" sldId="274"/>
        </pc:sldMkLst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2699663653" sldId="27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959684078" sldId="276"/>
        </pc:sldMkLst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2138142981" sldId="277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138142981" sldId="277"/>
            <ac:inkMk id="4" creationId="{9E0A7F87-0D9F-4DE7-B68F-4E171EB88453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607145068" sldId="277"/>
        </pc:sldMkLst>
      </pc:sldChg>
      <pc:sldChg chg="addSp add">
        <pc:chgData name="David Quigley" userId="b7ec41d0611c9278" providerId="LiveId" clId="{04B34633-8573-4987-87E7-0D013CA7D7F7}" dt="2021-11-10T00:10:57.943" v="2490"/>
        <pc:sldMkLst>
          <pc:docMk/>
          <pc:sldMk cId="2441976370" sldId="278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441976370" sldId="278"/>
            <ac:inkMk id="4" creationId="{2CDDEF22-CEBF-4767-984E-846719E1E728}"/>
          </ac:inkMkLst>
        </pc:inkChg>
      </pc:sldChg>
      <pc:sldChg chg="addSp delSp add mod">
        <pc:chgData name="David Quigley" userId="b7ec41d0611c9278" providerId="LiveId" clId="{04B34633-8573-4987-87E7-0D013CA7D7F7}" dt="2021-11-12T00:01:14.197" v="2595"/>
        <pc:sldMkLst>
          <pc:docMk/>
          <pc:sldMk cId="1387486289" sldId="279"/>
        </pc:sldMkLst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1387486289" sldId="279"/>
            <ac:inkMk id="5" creationId="{79F8F536-0E32-4E86-AE2F-137BA50249EF}"/>
          </ac:inkMkLst>
        </pc:inkChg>
        <pc:inkChg chg="del">
          <ac:chgData name="David Quigley" userId="b7ec41d0611c9278" providerId="LiveId" clId="{04B34633-8573-4987-87E7-0D013CA7D7F7}" dt="2021-11-09T19:42:04.303" v="140" actId="478"/>
          <ac:inkMkLst>
            <pc:docMk/>
            <pc:sldMk cId="1387486289" sldId="279"/>
            <ac:inkMk id="5" creationId="{F79B1779-788E-47D2-B31F-B9A8FD66B74D}"/>
          </ac:inkMkLst>
        </pc:inkChg>
      </pc:sldChg>
      <pc:sldChg chg="addSp delSp add mod">
        <pc:chgData name="David Quigley" userId="b7ec41d0611c9278" providerId="LiveId" clId="{04B34633-8573-4987-87E7-0D013CA7D7F7}" dt="2021-11-10T00:10:57.943" v="2490"/>
        <pc:sldMkLst>
          <pc:docMk/>
          <pc:sldMk cId="2395422998" sldId="280"/>
        </pc:sldMkLst>
        <pc:inkChg chg="del">
          <ac:chgData name="David Quigley" userId="b7ec41d0611c9278" providerId="LiveId" clId="{04B34633-8573-4987-87E7-0D013CA7D7F7}" dt="2021-11-09T19:41:57.119" v="139" actId="478"/>
          <ac:inkMkLst>
            <pc:docMk/>
            <pc:sldMk cId="2395422998" sldId="280"/>
            <ac:inkMk id="4" creationId="{7C81BC6E-A820-44C9-97D3-F9CD5833CD9A}"/>
          </ac:inkMkLst>
        </pc:inkChg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395422998" sldId="280"/>
            <ac:inkMk id="4" creationId="{EFD60880-E7EF-4016-8E88-84703983886E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762939356" sldId="28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40328816" sldId="281"/>
        </pc:sldMkLst>
      </pc:sldChg>
      <pc:sldChg chg="addSp add">
        <pc:chgData name="David Quigley" userId="b7ec41d0611c9278" providerId="LiveId" clId="{04B34633-8573-4987-87E7-0D013CA7D7F7}" dt="2021-11-12T00:01:14.197" v="2595"/>
        <pc:sldMkLst>
          <pc:docMk/>
          <pc:sldMk cId="2528020934" sldId="281"/>
        </pc:sldMkLst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2528020934" sldId="281"/>
            <ac:inkMk id="4" creationId="{DA0ADFCB-E0C0-48FE-91CC-C1A8757C50CD}"/>
          </ac:inkMkLst>
        </pc:inkChg>
      </pc:sldChg>
      <pc:sldChg chg="addSp add">
        <pc:chgData name="David Quigley" userId="b7ec41d0611c9278" providerId="LiveId" clId="{04B34633-8573-4987-87E7-0D013CA7D7F7}" dt="2021-11-12T00:01:14.197" v="2595"/>
        <pc:sldMkLst>
          <pc:docMk/>
          <pc:sldMk cId="3882558310" sldId="282"/>
        </pc:sldMkLst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3882558310" sldId="282"/>
            <ac:inkMk id="4" creationId="{47C840D5-CDF0-452A-85DB-CFF6BC027540}"/>
          </ac:inkMkLst>
        </pc:inkChg>
      </pc:sldChg>
      <pc:sldChg chg="addSp add">
        <pc:chgData name="David Quigley" userId="b7ec41d0611c9278" providerId="LiveId" clId="{04B34633-8573-4987-87E7-0D013CA7D7F7}" dt="2021-11-12T00:01:14.197" v="2595"/>
        <pc:sldMkLst>
          <pc:docMk/>
          <pc:sldMk cId="3020896633" sldId="283"/>
        </pc:sldMkLst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3020896633" sldId="283"/>
            <ac:inkMk id="4" creationId="{DB38D1F8-F45B-46AD-952A-CDE7ED78C44D}"/>
          </ac:inkMkLst>
        </pc:inkChg>
      </pc:sldChg>
      <pc:sldChg chg="add">
        <pc:chgData name="David Quigley" userId="b7ec41d0611c9278" providerId="LiveId" clId="{04B34633-8573-4987-87E7-0D013CA7D7F7}" dt="2021-11-09T19:41:32.869" v="134"/>
        <pc:sldMkLst>
          <pc:docMk/>
          <pc:sldMk cId="574259132" sldId="284"/>
        </pc:sldMkLst>
      </pc:sldChg>
      <pc:sldChg chg="addSp add">
        <pc:chgData name="David Quigley" userId="b7ec41d0611c9278" providerId="LiveId" clId="{04B34633-8573-4987-87E7-0D013CA7D7F7}" dt="2021-11-12T00:01:14.197" v="2595"/>
        <pc:sldMkLst>
          <pc:docMk/>
          <pc:sldMk cId="1051417707" sldId="285"/>
        </pc:sldMkLst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1051417707" sldId="285"/>
            <ac:inkMk id="4" creationId="{0D5D1DE0-6DB2-4899-B2EF-5F6913F30F98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068146337" sldId="28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115123525" sldId="28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821560352" sldId="28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233525234" sldId="28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96336798" sldId="290"/>
        </pc:sldMkLst>
      </pc:sldChg>
      <pc:sldChg chg="del">
        <pc:chgData name="David Quigley" userId="b7ec41d0611c9278" providerId="LiveId" clId="{04B34633-8573-4987-87E7-0D013CA7D7F7}" dt="2021-11-09T19:41:08.519" v="132" actId="47"/>
        <pc:sldMkLst>
          <pc:docMk/>
          <pc:sldMk cId="667704322" sldId="379"/>
        </pc:sldMkLst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4112783431" sldId="387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112783431" sldId="387"/>
            <ac:inkMk id="4" creationId="{DD38A36E-8DE9-424A-828A-FEB993AA9DB2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187498569" sldId="388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187498569" sldId="388"/>
            <ac:inkMk id="4" creationId="{ACE6D054-A30A-4FE5-9520-6550F5457A5F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942705411" sldId="389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942705411" sldId="389"/>
            <ac:inkMk id="4" creationId="{EF4C2DBC-691D-49E6-8DBC-97A8AAE566A5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36411885" sldId="390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36411885" sldId="390"/>
            <ac:inkMk id="4" creationId="{F807861B-DD4D-46ED-800E-55FAEC515BB6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4238317108" sldId="391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238317108" sldId="391"/>
            <ac:inkMk id="4" creationId="{4DE64AD2-1D66-448D-B8B4-DB0EF5F4861E}"/>
          </ac:inkMkLst>
        </pc:inkChg>
      </pc:sldChg>
      <pc:sldChg chg="del">
        <pc:chgData name="David Quigley" userId="b7ec41d0611c9278" providerId="LiveId" clId="{04B34633-8573-4987-87E7-0D013CA7D7F7}" dt="2021-11-09T19:41:09.253" v="133" actId="47"/>
        <pc:sldMkLst>
          <pc:docMk/>
          <pc:sldMk cId="997984856" sldId="392"/>
        </pc:sldMkLst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200298278" sldId="393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200298278" sldId="393"/>
            <ac:inkMk id="4" creationId="{5DF724C5-1457-4F8A-A1B1-0DEA6D9ED8D6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3482085814" sldId="394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3482085814" sldId="394"/>
            <ac:inkMk id="4" creationId="{FCB4B6DC-5D3E-442B-ABDA-BF505134BB2C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952741103" sldId="398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952741103" sldId="398"/>
            <ac:inkMk id="4" creationId="{2D55AACD-066F-4EE6-A059-077BDB64178F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3303841652" sldId="400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3303841652" sldId="400"/>
            <ac:inkMk id="4" creationId="{1E9389E3-D722-437A-9482-DAB1CB32ED4F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4125110237" sldId="406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125110237" sldId="406"/>
            <ac:inkMk id="4" creationId="{35092972-BE7A-4E1B-B1F2-9971565A6083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987342522" sldId="407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987342522" sldId="407"/>
            <ac:inkMk id="4" creationId="{CA2C5737-777E-4672-B723-51B21636684E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4092206587" sldId="409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092206587" sldId="409"/>
            <ac:inkMk id="4" creationId="{901CE54A-372F-432E-8F75-CC85CEB98A03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079831980" sldId="412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079831980" sldId="412"/>
            <ac:inkMk id="4" creationId="{1FCC7048-C129-41D7-B16D-4349C74D30B1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2876149538" sldId="414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2876149538" sldId="414"/>
            <ac:inkMk id="4" creationId="{95B48B2B-50C5-4385-BF7E-93A0196243FF}"/>
          </ac:inkMkLst>
        </pc:inkChg>
      </pc:sldChg>
      <pc:sldChg chg="addSp">
        <pc:chgData name="David Quigley" userId="b7ec41d0611c9278" providerId="LiveId" clId="{04B34633-8573-4987-87E7-0D013CA7D7F7}" dt="2021-11-10T00:10:57.943" v="2490"/>
        <pc:sldMkLst>
          <pc:docMk/>
          <pc:sldMk cId="4143367528" sldId="415"/>
        </pc:sldMkLst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4143367528" sldId="415"/>
            <ac:inkMk id="4" creationId="{A56450D8-5062-4354-9E2F-801CDD13DF37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426980874" sldId="42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167958572" sldId="46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058589638" sldId="46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803691478" sldId="46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980510760" sldId="47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541609519" sldId="47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221756735" sldId="60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1737436" sldId="60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561438827" sldId="60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099732017" sldId="62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18122476" sldId="62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38602581" sldId="62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000296347" sldId="62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34129357" sldId="62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112987878" sldId="62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791421387" sldId="62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87623306" sldId="63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589198337" sldId="63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26714479" sldId="63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102264629" sldId="63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33870112" sldId="63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802642983" sldId="63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886846115" sldId="63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87045159" sldId="63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90750817" sldId="64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13527706" sldId="64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640268860" sldId="64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88204801" sldId="64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764963957" sldId="64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53304897" sldId="64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682934061" sldId="64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71219754" sldId="64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06837467" sldId="65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721324975" sldId="65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69850541" sldId="65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982795686" sldId="65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82937574" sldId="65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894977557" sldId="65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718079946" sldId="65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076792981" sldId="65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792612516" sldId="65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03325443" sldId="65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167232693" sldId="66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716592323" sldId="66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165057457" sldId="66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879523008" sldId="66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130150170" sldId="66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351133622" sldId="66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026119795" sldId="66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212744227" sldId="66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623472157" sldId="66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814578496" sldId="66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60034449" sldId="67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234537019" sldId="67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555534510" sldId="67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714186912" sldId="67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058790709" sldId="67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86848697" sldId="67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049935303" sldId="67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551489198" sldId="67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270780987" sldId="68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924717259" sldId="68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192113134" sldId="69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750657373" sldId="69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16667985" sldId="69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685493209" sldId="69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119289411" sldId="69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048638805" sldId="69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391845940" sldId="70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054705992" sldId="70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880406542" sldId="70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129291912" sldId="70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724427165" sldId="70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956237431" sldId="70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23869672" sldId="70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118528083" sldId="70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625353892" sldId="70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77479782" sldId="71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700133100" sldId="71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550816490" sldId="712"/>
        </pc:sldMkLst>
      </pc:sldChg>
      <pc:sldChg chg="addSp delSp modSp mod">
        <pc:chgData name="David Quigley" userId="b7ec41d0611c9278" providerId="LiveId" clId="{04B34633-8573-4987-87E7-0D013CA7D7F7}" dt="2021-11-10T00:10:57.943" v="2490"/>
        <pc:sldMkLst>
          <pc:docMk/>
          <pc:sldMk cId="329275456" sldId="909"/>
        </pc:sldMkLst>
        <pc:spChg chg="mod">
          <ac:chgData name="David Quigley" userId="b7ec41d0611c9278" providerId="LiveId" clId="{04B34633-8573-4987-87E7-0D013CA7D7F7}" dt="2021-11-09T22:50:01.300" v="2442" actId="20577"/>
          <ac:spMkLst>
            <pc:docMk/>
            <pc:sldMk cId="329275456" sldId="909"/>
            <ac:spMk id="6" creationId="{10CD91F3-EF7D-4A29-BDFD-FD0A81FD746C}"/>
          </ac:spMkLst>
        </pc:spChg>
        <pc:inkChg chg="add">
          <ac:chgData name="David Quigley" userId="b7ec41d0611c9278" providerId="LiveId" clId="{04B34633-8573-4987-87E7-0D013CA7D7F7}" dt="2021-11-10T00:10:57.943" v="2490"/>
          <ac:inkMkLst>
            <pc:docMk/>
            <pc:sldMk cId="329275456" sldId="909"/>
            <ac:inkMk id="2" creationId="{29FB257D-06AC-457C-A07A-C83ADF46C854}"/>
          </ac:inkMkLst>
        </pc:inkChg>
        <pc:inkChg chg="del">
          <ac:chgData name="David Quigley" userId="b7ec41d0611c9278" providerId="LiveId" clId="{04B34633-8573-4987-87E7-0D013CA7D7F7}" dt="2021-11-09T19:38:31.836" v="1" actId="478"/>
          <ac:inkMkLst>
            <pc:docMk/>
            <pc:sldMk cId="329275456" sldId="909"/>
            <ac:inkMk id="2" creationId="{2E1F7E78-9AC2-467D-87B1-CDCCF63CADB9}"/>
          </ac:inkMkLst>
        </pc:ink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059074752" sldId="95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85308378" sldId="95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99563723" sldId="95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62071890" sldId="95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085731494" sldId="96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390539291" sldId="96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11121120" sldId="96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56045425" sldId="96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603836768" sldId="96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865875968" sldId="96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47462041" sldId="96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553372528" sldId="96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452775585" sldId="96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81811101" sldId="96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36439623" sldId="97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98313662" sldId="97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13439992" sldId="97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465853964" sldId="97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231537286" sldId="97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953767524" sldId="97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653407937" sldId="97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287999649" sldId="97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216189313" sldId="97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945689385" sldId="97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192856136" sldId="98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75767370" sldId="98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967369120" sldId="98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16926835" sldId="98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997910071" sldId="98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91338101" sldId="98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261591327" sldId="98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106393653" sldId="987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363332673" sldId="988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1620604" sldId="989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3487136115" sldId="990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920566299" sldId="991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574085266" sldId="992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255105570" sldId="993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711081127" sldId="994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290392341" sldId="995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606742072" sldId="996"/>
        </pc:sldMkLst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41737025" sldId="997"/>
        </pc:sldMkLst>
      </pc:sldChg>
      <pc:sldChg chg="modSp new del mod">
        <pc:chgData name="David Quigley" userId="b7ec41d0611c9278" providerId="LiveId" clId="{04B34633-8573-4987-87E7-0D013CA7D7F7}" dt="2021-11-09T22:46:16.068" v="2229" actId="47"/>
        <pc:sldMkLst>
          <pc:docMk/>
          <pc:sldMk cId="228033461" sldId="999"/>
        </pc:sldMkLst>
        <pc:spChg chg="mod">
          <ac:chgData name="David Quigley" userId="b7ec41d0611c9278" providerId="LiveId" clId="{04B34633-8573-4987-87E7-0D013CA7D7F7}" dt="2021-11-09T20:57:20.803" v="181" actId="20577"/>
          <ac:spMkLst>
            <pc:docMk/>
            <pc:sldMk cId="228033461" sldId="999"/>
            <ac:spMk id="2" creationId="{18B387B2-116D-44E7-BB3C-2122D9937F14}"/>
          </ac:spMkLst>
        </pc:spChg>
        <pc:spChg chg="mod">
          <ac:chgData name="David Quigley" userId="b7ec41d0611c9278" providerId="LiveId" clId="{04B34633-8573-4987-87E7-0D013CA7D7F7}" dt="2021-11-09T20:59:56.103" v="199" actId="255"/>
          <ac:spMkLst>
            <pc:docMk/>
            <pc:sldMk cId="228033461" sldId="999"/>
            <ac:spMk id="3" creationId="{76BC64BA-C9F5-4AED-921B-73888D1546B0}"/>
          </ac:spMkLst>
        </pc:spChg>
      </pc:sldChg>
      <pc:sldChg chg="del">
        <pc:chgData name="David Quigley" userId="b7ec41d0611c9278" providerId="LiveId" clId="{04B34633-8573-4987-87E7-0D013CA7D7F7}" dt="2021-11-09T19:38:03.040" v="0" actId="47"/>
        <pc:sldMkLst>
          <pc:docMk/>
          <pc:sldMk cId="1843567785" sldId="999"/>
        </pc:sldMkLst>
      </pc:sldChg>
      <pc:sldChg chg="addSp modSp new mod">
        <pc:chgData name="David Quigley" userId="b7ec41d0611c9278" providerId="LiveId" clId="{04B34633-8573-4987-87E7-0D013CA7D7F7}" dt="2021-11-09T22:46:39.208" v="2246" actId="20577"/>
        <pc:sldMkLst>
          <pc:docMk/>
          <pc:sldMk cId="2847871948" sldId="1000"/>
        </pc:sldMkLst>
        <pc:spChg chg="mod">
          <ac:chgData name="David Quigley" userId="b7ec41d0611c9278" providerId="LiveId" clId="{04B34633-8573-4987-87E7-0D013CA7D7F7}" dt="2021-11-09T22:46:39.208" v="2246" actId="20577"/>
          <ac:spMkLst>
            <pc:docMk/>
            <pc:sldMk cId="2847871948" sldId="1000"/>
            <ac:spMk id="2" creationId="{1DE0DC95-A1E0-4A7F-9C79-9D22D37FFD45}"/>
          </ac:spMkLst>
        </pc:spChg>
        <pc:spChg chg="mod">
          <ac:chgData name="David Quigley" userId="b7ec41d0611c9278" providerId="LiveId" clId="{04B34633-8573-4987-87E7-0D013CA7D7F7}" dt="2021-11-09T21:11:11.534" v="269" actId="20577"/>
          <ac:spMkLst>
            <pc:docMk/>
            <pc:sldMk cId="2847871948" sldId="1000"/>
            <ac:spMk id="3" creationId="{BAA3DB78-35F0-44E3-9D63-EE58D43A226B}"/>
          </ac:spMkLst>
        </pc:spChg>
        <pc:picChg chg="add mod">
          <ac:chgData name="David Quigley" userId="b7ec41d0611c9278" providerId="LiveId" clId="{04B34633-8573-4987-87E7-0D013CA7D7F7}" dt="2021-11-09T22:46:34.632" v="2245" actId="1076"/>
          <ac:picMkLst>
            <pc:docMk/>
            <pc:sldMk cId="2847871948" sldId="1000"/>
            <ac:picMk id="1026" creationId="{2431EED0-BFB4-42BF-9AFD-D4079787EF4F}"/>
          </ac:picMkLst>
        </pc:picChg>
      </pc:sldChg>
      <pc:sldChg chg="addSp modSp new mod">
        <pc:chgData name="David Quigley" userId="b7ec41d0611c9278" providerId="LiveId" clId="{04B34633-8573-4987-87E7-0D013CA7D7F7}" dt="2021-11-09T22:46:54.129" v="2249" actId="1076"/>
        <pc:sldMkLst>
          <pc:docMk/>
          <pc:sldMk cId="2087173978" sldId="1001"/>
        </pc:sldMkLst>
        <pc:spChg chg="mod">
          <ac:chgData name="David Quigley" userId="b7ec41d0611c9278" providerId="LiveId" clId="{04B34633-8573-4987-87E7-0D013CA7D7F7}" dt="2021-11-09T22:46:44.223" v="2247"/>
          <ac:spMkLst>
            <pc:docMk/>
            <pc:sldMk cId="2087173978" sldId="1001"/>
            <ac:spMk id="2" creationId="{236273BD-8197-431C-BABC-D7F529C22A2F}"/>
          </ac:spMkLst>
        </pc:spChg>
        <pc:spChg chg="mod">
          <ac:chgData name="David Quigley" userId="b7ec41d0611c9278" providerId="LiveId" clId="{04B34633-8573-4987-87E7-0D013CA7D7F7}" dt="2021-11-09T21:14:08.553" v="310" actId="20577"/>
          <ac:spMkLst>
            <pc:docMk/>
            <pc:sldMk cId="2087173978" sldId="1001"/>
            <ac:spMk id="3" creationId="{C0C49592-1C62-489F-91B6-3C37C122D7D7}"/>
          </ac:spMkLst>
        </pc:spChg>
        <pc:picChg chg="add mod">
          <ac:chgData name="David Quigley" userId="b7ec41d0611c9278" providerId="LiveId" clId="{04B34633-8573-4987-87E7-0D013CA7D7F7}" dt="2021-11-09T22:46:54.129" v="2249" actId="1076"/>
          <ac:picMkLst>
            <pc:docMk/>
            <pc:sldMk cId="2087173978" sldId="1001"/>
            <ac:picMk id="4" creationId="{99395629-446F-4B4C-A112-BA61E9A78223}"/>
          </ac:picMkLst>
        </pc:picChg>
      </pc:sldChg>
      <pc:sldChg chg="addSp modSp new mod">
        <pc:chgData name="David Quigley" userId="b7ec41d0611c9278" providerId="LiveId" clId="{04B34633-8573-4987-87E7-0D013CA7D7F7}" dt="2021-11-09T22:47:17.634" v="2253" actId="1076"/>
        <pc:sldMkLst>
          <pc:docMk/>
          <pc:sldMk cId="977591517" sldId="1002"/>
        </pc:sldMkLst>
        <pc:spChg chg="mod">
          <ac:chgData name="David Quigley" userId="b7ec41d0611c9278" providerId="LiveId" clId="{04B34633-8573-4987-87E7-0D013CA7D7F7}" dt="2021-11-09T22:46:58.319" v="2250"/>
          <ac:spMkLst>
            <pc:docMk/>
            <pc:sldMk cId="977591517" sldId="1002"/>
            <ac:spMk id="2" creationId="{E8D3E786-4BF3-4D65-B86C-6123F1DF6C47}"/>
          </ac:spMkLst>
        </pc:spChg>
        <pc:spChg chg="mod">
          <ac:chgData name="David Quigley" userId="b7ec41d0611c9278" providerId="LiveId" clId="{04B34633-8573-4987-87E7-0D013CA7D7F7}" dt="2021-11-09T21:14:16.435" v="314" actId="20577"/>
          <ac:spMkLst>
            <pc:docMk/>
            <pc:sldMk cId="977591517" sldId="1002"/>
            <ac:spMk id="3" creationId="{09FA6D64-51C2-46BF-9415-69CF3DC90430}"/>
          </ac:spMkLst>
        </pc:spChg>
        <pc:picChg chg="add mod">
          <ac:chgData name="David Quigley" userId="b7ec41d0611c9278" providerId="LiveId" clId="{04B34633-8573-4987-87E7-0D013CA7D7F7}" dt="2021-11-09T22:47:17.634" v="2253" actId="1076"/>
          <ac:picMkLst>
            <pc:docMk/>
            <pc:sldMk cId="977591517" sldId="1002"/>
            <ac:picMk id="4" creationId="{4969F7AC-1EEC-4B75-9C31-CD20E9D0BD24}"/>
          </ac:picMkLst>
        </pc:picChg>
      </pc:sldChg>
      <pc:sldChg chg="addSp modSp new mod">
        <pc:chgData name="David Quigley" userId="b7ec41d0611c9278" providerId="LiveId" clId="{04B34633-8573-4987-87E7-0D013CA7D7F7}" dt="2021-11-09T22:47:31.153" v="2257" actId="1035"/>
        <pc:sldMkLst>
          <pc:docMk/>
          <pc:sldMk cId="2753527074" sldId="1003"/>
        </pc:sldMkLst>
        <pc:spChg chg="mod">
          <ac:chgData name="David Quigley" userId="b7ec41d0611c9278" providerId="LiveId" clId="{04B34633-8573-4987-87E7-0D013CA7D7F7}" dt="2021-11-09T22:47:21.245" v="2254"/>
          <ac:spMkLst>
            <pc:docMk/>
            <pc:sldMk cId="2753527074" sldId="1003"/>
            <ac:spMk id="2" creationId="{8395FF40-6D04-4452-95E9-EA4C86292C45}"/>
          </ac:spMkLst>
        </pc:spChg>
        <pc:spChg chg="mod">
          <ac:chgData name="David Quigley" userId="b7ec41d0611c9278" providerId="LiveId" clId="{04B34633-8573-4987-87E7-0D013CA7D7F7}" dt="2021-11-09T21:14:24.969" v="318" actId="20577"/>
          <ac:spMkLst>
            <pc:docMk/>
            <pc:sldMk cId="2753527074" sldId="1003"/>
            <ac:spMk id="3" creationId="{5300A8E3-B0C7-41EA-9FD9-0DC63514C76C}"/>
          </ac:spMkLst>
        </pc:spChg>
        <pc:picChg chg="add mod">
          <ac:chgData name="David Quigley" userId="b7ec41d0611c9278" providerId="LiveId" clId="{04B34633-8573-4987-87E7-0D013CA7D7F7}" dt="2021-11-09T22:47:31.153" v="2257" actId="1035"/>
          <ac:picMkLst>
            <pc:docMk/>
            <pc:sldMk cId="2753527074" sldId="1003"/>
            <ac:picMk id="4" creationId="{1CFA2A9B-932E-4FE5-927A-607A34F83B84}"/>
          </ac:picMkLst>
        </pc:picChg>
      </pc:sldChg>
      <pc:sldChg chg="addSp delSp modSp new mod">
        <pc:chgData name="David Quigley" userId="b7ec41d0611c9278" providerId="LiveId" clId="{04B34633-8573-4987-87E7-0D013CA7D7F7}" dt="2021-11-12T00:01:14.197" v="2595"/>
        <pc:sldMkLst>
          <pc:docMk/>
          <pc:sldMk cId="885575682" sldId="1004"/>
        </pc:sldMkLst>
        <pc:spChg chg="mod">
          <ac:chgData name="David Quigley" userId="b7ec41d0611c9278" providerId="LiveId" clId="{04B34633-8573-4987-87E7-0D013CA7D7F7}" dt="2021-11-09T21:16:17.735" v="379" actId="20577"/>
          <ac:spMkLst>
            <pc:docMk/>
            <pc:sldMk cId="885575682" sldId="1004"/>
            <ac:spMk id="2" creationId="{9C08A2F7-85E3-433D-95CB-AB9AD298F6D9}"/>
          </ac:spMkLst>
        </pc:spChg>
        <pc:spChg chg="mod">
          <ac:chgData name="David Quigley" userId="b7ec41d0611c9278" providerId="LiveId" clId="{04B34633-8573-4987-87E7-0D013CA7D7F7}" dt="2021-11-09T21:14:54.786" v="325" actId="255"/>
          <ac:spMkLst>
            <pc:docMk/>
            <pc:sldMk cId="885575682" sldId="1004"/>
            <ac:spMk id="3" creationId="{F18E3223-7E4F-4949-AA8E-999D00876956}"/>
          </ac:spMkLst>
        </pc:spChg>
        <pc:spChg chg="add del">
          <ac:chgData name="David Quigley" userId="b7ec41d0611c9278" providerId="LiveId" clId="{04B34633-8573-4987-87E7-0D013CA7D7F7}" dt="2021-11-09T21:14:44.371" v="321" actId="22"/>
          <ac:spMkLst>
            <pc:docMk/>
            <pc:sldMk cId="885575682" sldId="1004"/>
            <ac:spMk id="5" creationId="{BE682F6E-2786-4578-BE39-C80647B79C48}"/>
          </ac:spMkLst>
        </pc:spChg>
        <pc:picChg chg="add mod">
          <ac:chgData name="David Quigley" userId="b7ec41d0611c9278" providerId="LiveId" clId="{04B34633-8573-4987-87E7-0D013CA7D7F7}" dt="2021-11-09T21:15:47.798" v="330" actId="1076"/>
          <ac:picMkLst>
            <pc:docMk/>
            <pc:sldMk cId="885575682" sldId="1004"/>
            <ac:picMk id="7" creationId="{F88759B6-B8EF-465D-A180-ED5CDEA36126}"/>
          </ac:picMkLst>
        </pc:pic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885575682" sldId="1004"/>
            <ac:inkMk id="4" creationId="{024496D8-E623-49EB-B467-74180F57A3F0}"/>
          </ac:inkMkLst>
        </pc:inkChg>
      </pc:sldChg>
      <pc:sldChg chg="addSp modSp new mod">
        <pc:chgData name="David Quigley" userId="b7ec41d0611c9278" providerId="LiveId" clId="{04B34633-8573-4987-87E7-0D013CA7D7F7}" dt="2021-11-12T00:01:14.197" v="2595"/>
        <pc:sldMkLst>
          <pc:docMk/>
          <pc:sldMk cId="4000430698" sldId="1005"/>
        </pc:sldMkLst>
        <pc:spChg chg="mod">
          <ac:chgData name="David Quigley" userId="b7ec41d0611c9278" providerId="LiveId" clId="{04B34633-8573-4987-87E7-0D013CA7D7F7}" dt="2021-11-09T21:17:10.135" v="447" actId="20577"/>
          <ac:spMkLst>
            <pc:docMk/>
            <pc:sldMk cId="4000430698" sldId="1005"/>
            <ac:spMk id="2" creationId="{44B76A41-5ED4-4973-9EB9-5E5758B5F16E}"/>
          </ac:spMkLst>
        </pc:spChg>
        <pc:spChg chg="mod">
          <ac:chgData name="David Quigley" userId="b7ec41d0611c9278" providerId="LiveId" clId="{04B34633-8573-4987-87E7-0D013CA7D7F7}" dt="2021-11-09T21:17:49.082" v="588" actId="20577"/>
          <ac:spMkLst>
            <pc:docMk/>
            <pc:sldMk cId="4000430698" sldId="1005"/>
            <ac:spMk id="3" creationId="{97B90DF3-5B35-4714-A122-28E242523368}"/>
          </ac:spMkLst>
        </pc:sp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4000430698" sldId="1005"/>
            <ac:inkMk id="4" creationId="{2CC83F5B-CA41-4568-B86F-13E873405577}"/>
          </ac:inkMkLst>
        </pc:inkChg>
      </pc:sldChg>
      <pc:sldChg chg="addSp modSp new mod ord">
        <pc:chgData name="David Quigley" userId="b7ec41d0611c9278" providerId="LiveId" clId="{04B34633-8573-4987-87E7-0D013CA7D7F7}" dt="2021-11-12T00:01:14.197" v="2595"/>
        <pc:sldMkLst>
          <pc:docMk/>
          <pc:sldMk cId="2510909333" sldId="1006"/>
        </pc:sldMkLst>
        <pc:spChg chg="mod">
          <ac:chgData name="David Quigley" userId="b7ec41d0611c9278" providerId="LiveId" clId="{04B34633-8573-4987-87E7-0D013CA7D7F7}" dt="2021-11-09T21:18:02.862" v="619" actId="20577"/>
          <ac:spMkLst>
            <pc:docMk/>
            <pc:sldMk cId="2510909333" sldId="1006"/>
            <ac:spMk id="2" creationId="{6EC76950-D69C-4022-A8E3-691FD1215637}"/>
          </ac:spMkLst>
        </pc:spChg>
        <pc:spChg chg="mod">
          <ac:chgData name="David Quigley" userId="b7ec41d0611c9278" providerId="LiveId" clId="{04B34633-8573-4987-87E7-0D013CA7D7F7}" dt="2021-11-09T21:20:53.145" v="995" actId="20577"/>
          <ac:spMkLst>
            <pc:docMk/>
            <pc:sldMk cId="2510909333" sldId="1006"/>
            <ac:spMk id="3" creationId="{89DFA1B7-56DB-4422-83C7-A7C3C199AF71}"/>
          </ac:spMkLst>
        </pc:sp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2510909333" sldId="1006"/>
            <ac:inkMk id="4" creationId="{98A803B7-C633-4B29-A831-36810CC48080}"/>
          </ac:inkMkLst>
        </pc:inkChg>
      </pc:sldChg>
      <pc:sldChg chg="addSp delSp modSp new mod modNotesTx">
        <pc:chgData name="David Quigley" userId="b7ec41d0611c9278" providerId="LiveId" clId="{04B34633-8573-4987-87E7-0D013CA7D7F7}" dt="2021-11-12T00:01:14.197" v="2595"/>
        <pc:sldMkLst>
          <pc:docMk/>
          <pc:sldMk cId="2266816079" sldId="1007"/>
        </pc:sldMkLst>
        <pc:spChg chg="mod">
          <ac:chgData name="David Quigley" userId="b7ec41d0611c9278" providerId="LiveId" clId="{04B34633-8573-4987-87E7-0D013CA7D7F7}" dt="2021-11-09T21:21:06.958" v="1042" actId="20577"/>
          <ac:spMkLst>
            <pc:docMk/>
            <pc:sldMk cId="2266816079" sldId="1007"/>
            <ac:spMk id="2" creationId="{D9D0B6BB-093C-4FEC-87F6-445CC0F42B87}"/>
          </ac:spMkLst>
        </pc:spChg>
        <pc:spChg chg="del">
          <ac:chgData name="David Quigley" userId="b7ec41d0611c9278" providerId="LiveId" clId="{04B34633-8573-4987-87E7-0D013CA7D7F7}" dt="2021-11-09T21:24:30.929" v="1158" actId="3680"/>
          <ac:spMkLst>
            <pc:docMk/>
            <pc:sldMk cId="2266816079" sldId="1007"/>
            <ac:spMk id="3" creationId="{39D6AC15-5733-4F64-AD10-3EFD00778406}"/>
          </ac:spMkLst>
        </pc:spChg>
        <pc:graphicFrameChg chg="add mod ord modGraphic">
          <ac:chgData name="David Quigley" userId="b7ec41d0611c9278" providerId="LiveId" clId="{04B34633-8573-4987-87E7-0D013CA7D7F7}" dt="2021-11-09T21:28:40.904" v="1261" actId="20577"/>
          <ac:graphicFrameMkLst>
            <pc:docMk/>
            <pc:sldMk cId="2266816079" sldId="1007"/>
            <ac:graphicFrameMk id="4" creationId="{34612736-25EB-4969-B317-886458D089A1}"/>
          </ac:graphicFrameMkLst>
        </pc:graphicFrameChg>
        <pc:picChg chg="add del mod">
          <ac:chgData name="David Quigley" userId="b7ec41d0611c9278" providerId="LiveId" clId="{04B34633-8573-4987-87E7-0D013CA7D7F7}" dt="2021-11-09T21:26:16.466" v="1180" actId="478"/>
          <ac:picMkLst>
            <pc:docMk/>
            <pc:sldMk cId="2266816079" sldId="1007"/>
            <ac:picMk id="2050" creationId="{C50C702C-24DC-4E91-85F3-258ED283F823}"/>
          </ac:picMkLst>
        </pc:picChg>
        <pc:picChg chg="add mod">
          <ac:chgData name="David Quigley" userId="b7ec41d0611c9278" providerId="LiveId" clId="{04B34633-8573-4987-87E7-0D013CA7D7F7}" dt="2021-11-09T21:26:21.819" v="1182" actId="1076"/>
          <ac:picMkLst>
            <pc:docMk/>
            <pc:sldMk cId="2266816079" sldId="1007"/>
            <ac:picMk id="2052" creationId="{A86C6137-8049-4BDD-97B1-3155E4A6ACEC}"/>
          </ac:picMkLst>
        </pc:pic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2266816079" sldId="1007"/>
            <ac:inkMk id="3" creationId="{87A31AA0-42A6-4883-BE9F-F32D8732CC61}"/>
          </ac:inkMkLst>
        </pc:inkChg>
        <pc:cxnChg chg="add mod">
          <ac:chgData name="David Quigley" userId="b7ec41d0611c9278" providerId="LiveId" clId="{04B34633-8573-4987-87E7-0D013CA7D7F7}" dt="2021-11-09T21:29:12.820" v="1263" actId="1582"/>
          <ac:cxnSpMkLst>
            <pc:docMk/>
            <pc:sldMk cId="2266816079" sldId="1007"/>
            <ac:cxnSpMk id="6" creationId="{5793EDEC-62FA-45B3-8801-7F063741199E}"/>
          </ac:cxnSpMkLst>
        </pc:cxnChg>
      </pc:sldChg>
      <pc:sldChg chg="addSp modSp new mod">
        <pc:chgData name="David Quigley" userId="b7ec41d0611c9278" providerId="LiveId" clId="{04B34633-8573-4987-87E7-0D013CA7D7F7}" dt="2021-11-12T00:01:14.197" v="2595"/>
        <pc:sldMkLst>
          <pc:docMk/>
          <pc:sldMk cId="713234955" sldId="1008"/>
        </pc:sldMkLst>
        <pc:spChg chg="mod">
          <ac:chgData name="David Quigley" userId="b7ec41d0611c9278" providerId="LiveId" clId="{04B34633-8573-4987-87E7-0D013CA7D7F7}" dt="2021-11-09T21:22:17.603" v="1075" actId="20577"/>
          <ac:spMkLst>
            <pc:docMk/>
            <pc:sldMk cId="713234955" sldId="1008"/>
            <ac:spMk id="2" creationId="{31207525-E308-4141-9DBF-1EB12FA35385}"/>
          </ac:spMkLst>
        </pc:spChg>
        <pc:spChg chg="mod">
          <ac:chgData name="David Quigley" userId="b7ec41d0611c9278" providerId="LiveId" clId="{04B34633-8573-4987-87E7-0D013CA7D7F7}" dt="2021-11-09T21:22:42.986" v="1154" actId="20577"/>
          <ac:spMkLst>
            <pc:docMk/>
            <pc:sldMk cId="713234955" sldId="1008"/>
            <ac:spMk id="3" creationId="{C50BFAF1-BA46-4677-B282-15A0ACFFEB9E}"/>
          </ac:spMkLst>
        </pc:sp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713234955" sldId="1008"/>
            <ac:inkMk id="4" creationId="{7B28A814-655C-49A0-9D28-7599779173CB}"/>
          </ac:inkMkLst>
        </pc:inkChg>
      </pc:sldChg>
      <pc:sldChg chg="addSp delSp modSp add mod">
        <pc:chgData name="David Quigley" userId="b7ec41d0611c9278" providerId="LiveId" clId="{04B34633-8573-4987-87E7-0D013CA7D7F7}" dt="2021-11-09T21:33:14.453" v="1407" actId="20577"/>
        <pc:sldMkLst>
          <pc:docMk/>
          <pc:sldMk cId="1248635557" sldId="1009"/>
        </pc:sldMkLst>
        <pc:spChg chg="mod">
          <ac:chgData name="David Quigley" userId="b7ec41d0611c9278" providerId="LiveId" clId="{04B34633-8573-4987-87E7-0D013CA7D7F7}" dt="2021-11-09T21:29:38.486" v="1284" actId="20577"/>
          <ac:spMkLst>
            <pc:docMk/>
            <pc:sldMk cId="1248635557" sldId="1009"/>
            <ac:spMk id="2" creationId="{D9D0B6BB-093C-4FEC-87F6-445CC0F42B87}"/>
          </ac:spMkLst>
        </pc:spChg>
        <pc:spChg chg="add del mod">
          <ac:chgData name="David Quigley" userId="b7ec41d0611c9278" providerId="LiveId" clId="{04B34633-8573-4987-87E7-0D013CA7D7F7}" dt="2021-11-09T21:29:59.420" v="1288" actId="21"/>
          <ac:spMkLst>
            <pc:docMk/>
            <pc:sldMk cId="1248635557" sldId="1009"/>
            <ac:spMk id="3" creationId="{B9CEC83B-9A31-47DC-AFE5-494A0F733197}"/>
          </ac:spMkLst>
        </pc:spChg>
        <pc:spChg chg="add mod">
          <ac:chgData name="David Quigley" userId="b7ec41d0611c9278" providerId="LiveId" clId="{04B34633-8573-4987-87E7-0D013CA7D7F7}" dt="2021-11-09T21:31:51.469" v="1323" actId="1076"/>
          <ac:spMkLst>
            <pc:docMk/>
            <pc:sldMk cId="1248635557" sldId="1009"/>
            <ac:spMk id="18" creationId="{EC2BB51D-56E9-4B0D-8D1E-E6B17CDF6816}"/>
          </ac:spMkLst>
        </pc:spChg>
        <pc:spChg chg="add mod">
          <ac:chgData name="David Quigley" userId="b7ec41d0611c9278" providerId="LiveId" clId="{04B34633-8573-4987-87E7-0D013CA7D7F7}" dt="2021-11-09T21:32:21.420" v="1377" actId="1076"/>
          <ac:spMkLst>
            <pc:docMk/>
            <pc:sldMk cId="1248635557" sldId="1009"/>
            <ac:spMk id="20" creationId="{B408B78F-3629-4D91-99BC-62294CA9A2F0}"/>
          </ac:spMkLst>
        </pc:spChg>
        <pc:spChg chg="add mod">
          <ac:chgData name="David Quigley" userId="b7ec41d0611c9278" providerId="LiveId" clId="{04B34633-8573-4987-87E7-0D013CA7D7F7}" dt="2021-11-09T21:33:14.453" v="1407" actId="20577"/>
          <ac:spMkLst>
            <pc:docMk/>
            <pc:sldMk cId="1248635557" sldId="1009"/>
            <ac:spMk id="21" creationId="{B9089299-31B4-4ACB-84A1-5AE8DCCB5E45}"/>
          </ac:spMkLst>
        </pc:spChg>
        <pc:graphicFrameChg chg="add del mod modGraphic">
          <ac:chgData name="David Quigley" userId="b7ec41d0611c9278" providerId="LiveId" clId="{04B34633-8573-4987-87E7-0D013CA7D7F7}" dt="2021-11-09T21:31:04.269" v="1303" actId="12385"/>
          <ac:graphicFrameMkLst>
            <pc:docMk/>
            <pc:sldMk cId="1248635557" sldId="1009"/>
            <ac:graphicFrameMk id="4" creationId="{34612736-25EB-4969-B317-886458D089A1}"/>
          </ac:graphicFrameMkLst>
        </pc:graphicFrameChg>
        <pc:graphicFrameChg chg="add mod modGraphic">
          <ac:chgData name="David Quigley" userId="b7ec41d0611c9278" providerId="LiveId" clId="{04B34633-8573-4987-87E7-0D013CA7D7F7}" dt="2021-11-09T21:32:56.836" v="1378" actId="20577"/>
          <ac:graphicFrameMkLst>
            <pc:docMk/>
            <pc:sldMk cId="1248635557" sldId="1009"/>
            <ac:graphicFrameMk id="14" creationId="{C7DC4BB6-89A4-4E76-9EAB-6C75FE97255E}"/>
          </ac:graphicFrameMkLst>
        </pc:graphicFrameChg>
        <pc:picChg chg="add del mod">
          <ac:chgData name="David Quigley" userId="b7ec41d0611c9278" providerId="LiveId" clId="{04B34633-8573-4987-87E7-0D013CA7D7F7}" dt="2021-11-09T21:30:27.070" v="1295" actId="1076"/>
          <ac:picMkLst>
            <pc:docMk/>
            <pc:sldMk cId="1248635557" sldId="1009"/>
            <ac:picMk id="2052" creationId="{A86C6137-8049-4BDD-97B1-3155E4A6ACEC}"/>
          </ac:picMkLst>
        </pc:picChg>
        <pc:cxnChg chg="add del mod">
          <ac:chgData name="David Quigley" userId="b7ec41d0611c9278" providerId="LiveId" clId="{04B34633-8573-4987-87E7-0D013CA7D7F7}" dt="2021-11-09T21:30:27.070" v="1295" actId="1076"/>
          <ac:cxnSpMkLst>
            <pc:docMk/>
            <pc:sldMk cId="1248635557" sldId="1009"/>
            <ac:cxnSpMk id="6" creationId="{5793EDEC-62FA-45B3-8801-7F063741199E}"/>
          </ac:cxnSpMkLst>
        </pc:cxnChg>
        <pc:cxnChg chg="add del mod">
          <ac:chgData name="David Quigley" userId="b7ec41d0611c9278" providerId="LiveId" clId="{04B34633-8573-4987-87E7-0D013CA7D7F7}" dt="2021-11-09T21:30:35.775" v="1297" actId="11529"/>
          <ac:cxnSpMkLst>
            <pc:docMk/>
            <pc:sldMk cId="1248635557" sldId="1009"/>
            <ac:cxnSpMk id="12" creationId="{264110AE-F9C8-40FF-BD36-FF7FFC8DE209}"/>
          </ac:cxnSpMkLst>
        </pc:cxnChg>
        <pc:cxnChg chg="add mod">
          <ac:chgData name="David Quigley" userId="b7ec41d0611c9278" providerId="LiveId" clId="{04B34633-8573-4987-87E7-0D013CA7D7F7}" dt="2021-11-09T21:31:20.535" v="1304" actId="1582"/>
          <ac:cxnSpMkLst>
            <pc:docMk/>
            <pc:sldMk cId="1248635557" sldId="1009"/>
            <ac:cxnSpMk id="15" creationId="{D1D8D30B-1DC8-4208-BBF1-F4F44BBBC013}"/>
          </ac:cxnSpMkLst>
        </pc:cxnChg>
      </pc:sldChg>
      <pc:sldChg chg="addSp modSp new mod">
        <pc:chgData name="David Quigley" userId="b7ec41d0611c9278" providerId="LiveId" clId="{04B34633-8573-4987-87E7-0D013CA7D7F7}" dt="2021-11-12T00:01:14.197" v="2595"/>
        <pc:sldMkLst>
          <pc:docMk/>
          <pc:sldMk cId="551000730" sldId="1010"/>
        </pc:sldMkLst>
        <pc:spChg chg="mod">
          <ac:chgData name="David Quigley" userId="b7ec41d0611c9278" providerId="LiveId" clId="{04B34633-8573-4987-87E7-0D013CA7D7F7}" dt="2021-11-09T21:39:29.320" v="1780" actId="20577"/>
          <ac:spMkLst>
            <pc:docMk/>
            <pc:sldMk cId="551000730" sldId="1010"/>
            <ac:spMk id="2" creationId="{4D6346BD-1990-48C7-8E36-6A6631DEF0C2}"/>
          </ac:spMkLst>
        </pc:spChg>
        <pc:spChg chg="mod">
          <ac:chgData name="David Quigley" userId="b7ec41d0611c9278" providerId="LiveId" clId="{04B34633-8573-4987-87E7-0D013CA7D7F7}" dt="2021-11-09T21:40:02.786" v="1851" actId="20577"/>
          <ac:spMkLst>
            <pc:docMk/>
            <pc:sldMk cId="551000730" sldId="1010"/>
            <ac:spMk id="3" creationId="{DF052B16-5C5D-4B1D-8E53-38C640E5BA77}"/>
          </ac:spMkLst>
        </pc:spChg>
        <pc:spChg chg="add mod">
          <ac:chgData name="David Quigley" userId="b7ec41d0611c9278" providerId="LiveId" clId="{04B34633-8573-4987-87E7-0D013CA7D7F7}" dt="2021-11-09T21:44:02.870" v="2083" actId="5793"/>
          <ac:spMkLst>
            <pc:docMk/>
            <pc:sldMk cId="551000730" sldId="1010"/>
            <ac:spMk id="4" creationId="{F5E6B8C0-A9F5-46E9-926A-3345705F0C76}"/>
          </ac:spMkLst>
        </pc:sp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551000730" sldId="1010"/>
            <ac:inkMk id="5" creationId="{44D06540-51DC-42C8-A371-D5769C5B81B2}"/>
          </ac:inkMkLst>
        </pc:inkChg>
      </pc:sldChg>
      <pc:sldChg chg="modSp add mod">
        <pc:chgData name="David Quigley" userId="b7ec41d0611c9278" providerId="LiveId" clId="{04B34633-8573-4987-87E7-0D013CA7D7F7}" dt="2021-11-09T21:35:19.453" v="1628" actId="20577"/>
        <pc:sldMkLst>
          <pc:docMk/>
          <pc:sldMk cId="3986119217" sldId="1011"/>
        </pc:sldMkLst>
        <pc:spChg chg="mod">
          <ac:chgData name="David Quigley" userId="b7ec41d0611c9278" providerId="LiveId" clId="{04B34633-8573-4987-87E7-0D013CA7D7F7}" dt="2021-11-09T21:35:19.453" v="1628" actId="20577"/>
          <ac:spMkLst>
            <pc:docMk/>
            <pc:sldMk cId="3986119217" sldId="1011"/>
            <ac:spMk id="3" creationId="{89DFA1B7-56DB-4422-83C7-A7C3C199AF71}"/>
          </ac:spMkLst>
        </pc:spChg>
      </pc:sldChg>
      <pc:sldChg chg="addSp modSp add mod">
        <pc:chgData name="David Quigley" userId="b7ec41d0611c9278" providerId="LiveId" clId="{04B34633-8573-4987-87E7-0D013CA7D7F7}" dt="2021-11-09T21:37:49.773" v="1693" actId="20577"/>
        <pc:sldMkLst>
          <pc:docMk/>
          <pc:sldMk cId="3738669827" sldId="1012"/>
        </pc:sldMkLst>
        <pc:graphicFrameChg chg="add mod modGraphic">
          <ac:chgData name="David Quigley" userId="b7ec41d0611c9278" providerId="LiveId" clId="{04B34633-8573-4987-87E7-0D013CA7D7F7}" dt="2021-11-09T21:37:49.773" v="1693" actId="20577"/>
          <ac:graphicFrameMkLst>
            <pc:docMk/>
            <pc:sldMk cId="3738669827" sldId="1012"/>
            <ac:graphicFrameMk id="4" creationId="{AAF8FE3C-CE81-4F90-9D32-59773DBDF814}"/>
          </ac:graphicFrameMkLst>
        </pc:graphicFrameChg>
      </pc:sldChg>
      <pc:sldChg chg="add del">
        <pc:chgData name="David Quigley" userId="b7ec41d0611c9278" providerId="LiveId" clId="{04B34633-8573-4987-87E7-0D013CA7D7F7}" dt="2021-11-09T21:37:56.553" v="1695" actId="47"/>
        <pc:sldMkLst>
          <pc:docMk/>
          <pc:sldMk cId="206127701" sldId="1013"/>
        </pc:sldMkLst>
      </pc:sldChg>
      <pc:sldChg chg="addSp modSp add mod">
        <pc:chgData name="David Quigley" userId="b7ec41d0611c9278" providerId="LiveId" clId="{04B34633-8573-4987-87E7-0D013CA7D7F7}" dt="2021-11-12T00:01:14.197" v="2595"/>
        <pc:sldMkLst>
          <pc:docMk/>
          <pc:sldMk cId="196483263" sldId="1014"/>
        </pc:sldMkLst>
        <pc:graphicFrameChg chg="modGraphic">
          <ac:chgData name="David Quigley" userId="b7ec41d0611c9278" providerId="LiveId" clId="{04B34633-8573-4987-87E7-0D013CA7D7F7}" dt="2021-11-09T21:38:23.586" v="1720" actId="20577"/>
          <ac:graphicFrameMkLst>
            <pc:docMk/>
            <pc:sldMk cId="196483263" sldId="1014"/>
            <ac:graphicFrameMk id="4" creationId="{AAF8FE3C-CE81-4F90-9D32-59773DBDF814}"/>
          </ac:graphicFrameMkLst>
        </pc:graphicFrame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196483263" sldId="1014"/>
            <ac:inkMk id="5" creationId="{009F9F3E-078E-4BC3-8386-CEADCA29CED5}"/>
          </ac:inkMkLst>
        </pc:inkChg>
      </pc:sldChg>
      <pc:sldChg chg="add del">
        <pc:chgData name="David Quigley" userId="b7ec41d0611c9278" providerId="LiveId" clId="{04B34633-8573-4987-87E7-0D013CA7D7F7}" dt="2021-11-09T21:41:53.491" v="1896" actId="47"/>
        <pc:sldMkLst>
          <pc:docMk/>
          <pc:sldMk cId="827136297" sldId="1015"/>
        </pc:sldMkLst>
      </pc:sldChg>
      <pc:sldChg chg="add del">
        <pc:chgData name="David Quigley" userId="b7ec41d0611c9278" providerId="LiveId" clId="{04B34633-8573-4987-87E7-0D013CA7D7F7}" dt="2021-11-09T21:40:17.803" v="1853" actId="47"/>
        <pc:sldMkLst>
          <pc:docMk/>
          <pc:sldMk cId="1843526539" sldId="1015"/>
        </pc:sldMkLst>
      </pc:sldChg>
      <pc:sldChg chg="addSp delSp modSp add mod">
        <pc:chgData name="David Quigley" userId="b7ec41d0611c9278" providerId="LiveId" clId="{04B34633-8573-4987-87E7-0D013CA7D7F7}" dt="2021-11-09T21:45:23.606" v="2104" actId="478"/>
        <pc:sldMkLst>
          <pc:docMk/>
          <pc:sldMk cId="1998158080" sldId="1015"/>
        </pc:sldMkLst>
        <pc:spChg chg="mod">
          <ac:chgData name="David Quigley" userId="b7ec41d0611c9278" providerId="LiveId" clId="{04B34633-8573-4987-87E7-0D013CA7D7F7}" dt="2021-11-09T21:44:45.668" v="2096" actId="1076"/>
          <ac:spMkLst>
            <pc:docMk/>
            <pc:sldMk cId="1998158080" sldId="1015"/>
            <ac:spMk id="4" creationId="{F5E6B8C0-A9F5-46E9-926A-3345705F0C76}"/>
          </ac:spMkLst>
        </pc:spChg>
        <pc:spChg chg="add mod">
          <ac:chgData name="David Quigley" userId="b7ec41d0611c9278" providerId="LiveId" clId="{04B34633-8573-4987-87E7-0D013CA7D7F7}" dt="2021-11-09T21:44:24.467" v="2087" actId="208"/>
          <ac:spMkLst>
            <pc:docMk/>
            <pc:sldMk cId="1998158080" sldId="1015"/>
            <ac:spMk id="5" creationId="{83EF9917-7794-4DD1-B335-DE3DDF105EE4}"/>
          </ac:spMkLst>
        </pc:spChg>
        <pc:spChg chg="add del mod">
          <ac:chgData name="David Quigley" userId="b7ec41d0611c9278" providerId="LiveId" clId="{04B34633-8573-4987-87E7-0D013CA7D7F7}" dt="2021-11-09T21:45:23.606" v="2104" actId="478"/>
          <ac:spMkLst>
            <pc:docMk/>
            <pc:sldMk cId="1998158080" sldId="1015"/>
            <ac:spMk id="6" creationId="{E70BA10D-4054-4AD0-BBD3-2FC4BEB79847}"/>
          </ac:spMkLst>
        </pc:spChg>
        <pc:spChg chg="add del mod">
          <ac:chgData name="David Quigley" userId="b7ec41d0611c9278" providerId="LiveId" clId="{04B34633-8573-4987-87E7-0D013CA7D7F7}" dt="2021-11-09T21:45:22.470" v="2103" actId="478"/>
          <ac:spMkLst>
            <pc:docMk/>
            <pc:sldMk cId="1998158080" sldId="1015"/>
            <ac:spMk id="7" creationId="{49AEBA32-B827-49D4-AA6E-7424C5BC6A68}"/>
          </ac:spMkLst>
        </pc:spChg>
      </pc:sldChg>
      <pc:sldChg chg="delSp add mod">
        <pc:chgData name="David Quigley" userId="b7ec41d0611c9278" providerId="LiveId" clId="{04B34633-8573-4987-87E7-0D013CA7D7F7}" dt="2021-11-09T21:45:19.353" v="2102" actId="478"/>
        <pc:sldMkLst>
          <pc:docMk/>
          <pc:sldMk cId="2229872063" sldId="1016"/>
        </pc:sldMkLst>
        <pc:spChg chg="del">
          <ac:chgData name="David Quigley" userId="b7ec41d0611c9278" providerId="LiveId" clId="{04B34633-8573-4987-87E7-0D013CA7D7F7}" dt="2021-11-09T21:45:19.353" v="2102" actId="478"/>
          <ac:spMkLst>
            <pc:docMk/>
            <pc:sldMk cId="2229872063" sldId="1016"/>
            <ac:spMk id="7" creationId="{49AEBA32-B827-49D4-AA6E-7424C5BC6A68}"/>
          </ac:spMkLst>
        </pc:spChg>
      </pc:sldChg>
      <pc:sldChg chg="add">
        <pc:chgData name="David Quigley" userId="b7ec41d0611c9278" providerId="LiveId" clId="{04B34633-8573-4987-87E7-0D013CA7D7F7}" dt="2021-11-09T21:45:15.819" v="2101"/>
        <pc:sldMkLst>
          <pc:docMk/>
          <pc:sldMk cId="4239708144" sldId="1017"/>
        </pc:sldMkLst>
      </pc:sldChg>
      <pc:sldChg chg="addSp modSp new mod">
        <pc:chgData name="David Quigley" userId="b7ec41d0611c9278" providerId="LiveId" clId="{04B34633-8573-4987-87E7-0D013CA7D7F7}" dt="2021-11-12T00:01:14.197" v="2595"/>
        <pc:sldMkLst>
          <pc:docMk/>
          <pc:sldMk cId="2728112772" sldId="1018"/>
        </pc:sldMkLst>
        <pc:spChg chg="mod">
          <ac:chgData name="David Quigley" userId="b7ec41d0611c9278" providerId="LiveId" clId="{04B34633-8573-4987-87E7-0D013CA7D7F7}" dt="2021-11-09T21:46:16.876" v="2152" actId="20577"/>
          <ac:spMkLst>
            <pc:docMk/>
            <pc:sldMk cId="2728112772" sldId="1018"/>
            <ac:spMk id="2" creationId="{C047D34C-D261-424B-84D2-34F2107D5701}"/>
          </ac:spMkLst>
        </pc:spChg>
        <pc:spChg chg="mod">
          <ac:chgData name="David Quigley" userId="b7ec41d0611c9278" providerId="LiveId" clId="{04B34633-8573-4987-87E7-0D013CA7D7F7}" dt="2021-11-09T21:57:12.914" v="2177" actId="20577"/>
          <ac:spMkLst>
            <pc:docMk/>
            <pc:sldMk cId="2728112772" sldId="1018"/>
            <ac:spMk id="3" creationId="{1FCAC995-1DF5-4137-B952-19366612D212}"/>
          </ac:spMkLst>
        </pc:spChg>
        <pc:picChg chg="add mod">
          <ac:chgData name="David Quigley" userId="b7ec41d0611c9278" providerId="LiveId" clId="{04B34633-8573-4987-87E7-0D013CA7D7F7}" dt="2021-11-09T21:57:49.289" v="2180" actId="1076"/>
          <ac:picMkLst>
            <pc:docMk/>
            <pc:sldMk cId="2728112772" sldId="1018"/>
            <ac:picMk id="5" creationId="{A1420139-F635-4F9A-96E6-7C9475E35B1B}"/>
          </ac:picMkLst>
        </pc:pic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2728112772" sldId="1018"/>
            <ac:inkMk id="4" creationId="{D44DAAD4-273D-457A-8761-E8A614C62E02}"/>
          </ac:inkMkLst>
        </pc:inkChg>
      </pc:sldChg>
      <pc:sldChg chg="addSp modSp add mod">
        <pc:chgData name="David Quigley" userId="b7ec41d0611c9278" providerId="LiveId" clId="{04B34633-8573-4987-87E7-0D013CA7D7F7}" dt="2021-11-12T00:01:14.197" v="2595"/>
        <pc:sldMkLst>
          <pc:docMk/>
          <pc:sldMk cId="3821673520" sldId="1019"/>
        </pc:sldMkLst>
        <pc:spChg chg="mod">
          <ac:chgData name="David Quigley" userId="b7ec41d0611c9278" providerId="LiveId" clId="{04B34633-8573-4987-87E7-0D013CA7D7F7}" dt="2021-11-09T21:58:23.136" v="2228" actId="20577"/>
          <ac:spMkLst>
            <pc:docMk/>
            <pc:sldMk cId="3821673520" sldId="1019"/>
            <ac:spMk id="3" creationId="{1FCAC995-1DF5-4137-B952-19366612D212}"/>
          </ac:spMkLst>
        </pc:spChg>
        <pc:picChg chg="mod">
          <ac:chgData name="David Quigley" userId="b7ec41d0611c9278" providerId="LiveId" clId="{04B34633-8573-4987-87E7-0D013CA7D7F7}" dt="2021-11-09T21:58:04.686" v="2183" actId="1076"/>
          <ac:picMkLst>
            <pc:docMk/>
            <pc:sldMk cId="3821673520" sldId="1019"/>
            <ac:picMk id="5" creationId="{A1420139-F635-4F9A-96E6-7C9475E35B1B}"/>
          </ac:picMkLst>
        </pc:pic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3821673520" sldId="1019"/>
            <ac:inkMk id="4" creationId="{27A59B2D-E8C7-4F10-8280-8354C058B948}"/>
          </ac:inkMkLst>
        </pc:inkChg>
      </pc:sldChg>
      <pc:sldChg chg="modSp add mod">
        <pc:chgData name="David Quigley" userId="b7ec41d0611c9278" providerId="LiveId" clId="{04B34633-8573-4987-87E7-0D013CA7D7F7}" dt="2021-11-11T22:41:40.819" v="2499" actId="20577"/>
        <pc:sldMkLst>
          <pc:docMk/>
          <pc:sldMk cId="3033033021" sldId="1020"/>
        </pc:sldMkLst>
        <pc:spChg chg="mod">
          <ac:chgData name="David Quigley" userId="b7ec41d0611c9278" providerId="LiveId" clId="{04B34633-8573-4987-87E7-0D013CA7D7F7}" dt="2021-11-11T22:41:40.819" v="2499" actId="20577"/>
          <ac:spMkLst>
            <pc:docMk/>
            <pc:sldMk cId="3033033021" sldId="1020"/>
            <ac:spMk id="4" creationId="{96AEB1A3-8381-49E0-AD80-69F769BF364C}"/>
          </ac:spMkLst>
        </pc:spChg>
      </pc:sldChg>
      <pc:sldChg chg="addSp delSp modSp add mod">
        <pc:chgData name="David Quigley" userId="b7ec41d0611c9278" providerId="LiveId" clId="{04B34633-8573-4987-87E7-0D013CA7D7F7}" dt="2021-11-12T00:01:14.197" v="2595"/>
        <pc:sldMkLst>
          <pc:docMk/>
          <pc:sldMk cId="2145156389" sldId="1021"/>
        </pc:sldMkLst>
        <pc:spChg chg="mod">
          <ac:chgData name="David Quigley" userId="b7ec41d0611c9278" providerId="LiveId" clId="{04B34633-8573-4987-87E7-0D013CA7D7F7}" dt="2021-11-11T22:54:05.368" v="2594" actId="20577"/>
          <ac:spMkLst>
            <pc:docMk/>
            <pc:sldMk cId="2145156389" sldId="1021"/>
            <ac:spMk id="6" creationId="{10CD91F3-EF7D-4A29-BDFD-FD0A81FD746C}"/>
          </ac:spMkLst>
        </pc:spChg>
        <pc:inkChg chg="del">
          <ac:chgData name="David Quigley" userId="b7ec41d0611c9278" providerId="LiveId" clId="{04B34633-8573-4987-87E7-0D013CA7D7F7}" dt="2021-11-11T22:41:45.834" v="2500" actId="478"/>
          <ac:inkMkLst>
            <pc:docMk/>
            <pc:sldMk cId="2145156389" sldId="1021"/>
            <ac:inkMk id="2" creationId="{29FB257D-06AC-457C-A07A-C83ADF46C854}"/>
          </ac:inkMkLst>
        </pc:inkChg>
        <pc:inkChg chg="add">
          <ac:chgData name="David Quigley" userId="b7ec41d0611c9278" providerId="LiveId" clId="{04B34633-8573-4987-87E7-0D013CA7D7F7}" dt="2021-11-12T00:01:14.197" v="2595"/>
          <ac:inkMkLst>
            <pc:docMk/>
            <pc:sldMk cId="2145156389" sldId="1021"/>
            <ac:inkMk id="3" creationId="{0A5E0634-A213-44D2-ABEA-92A992323578}"/>
          </ac:inkMkLst>
        </pc:inkChg>
      </pc:sldChg>
      <pc:sldMasterChg chg="delSldLayout">
        <pc:chgData name="David Quigley" userId="b7ec41d0611c9278" providerId="LiveId" clId="{04B34633-8573-4987-87E7-0D013CA7D7F7}" dt="2021-11-09T19:41:08.519" v="132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04B34633-8573-4987-87E7-0D013CA7D7F7}" dt="2021-11-09T19:38:03.040" v="0" actId="47"/>
          <pc:sldLayoutMkLst>
            <pc:docMk/>
            <pc:sldMasterMk cId="0" sldId="2147483659"/>
            <pc:sldLayoutMk cId="0" sldId="2147483658"/>
          </pc:sldLayoutMkLst>
        </pc:sldLayoutChg>
        <pc:sldLayoutChg chg="del">
          <pc:chgData name="David Quigley" userId="b7ec41d0611c9278" providerId="LiveId" clId="{04B34633-8573-4987-87E7-0D013CA7D7F7}" dt="2021-11-09T19:41:08.519" v="132" actId="47"/>
          <pc:sldLayoutMkLst>
            <pc:docMk/>
            <pc:sldMasterMk cId="0" sldId="2147483659"/>
            <pc:sldLayoutMk cId="2225911982" sldId="214748366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2:58:28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16670 8497 619 0,'0'0'195'15,"0"0"-117"-15,0 0 44 0,0 0-3 16,0 0-7-16,0 0-11 15,0 0-2-15,0 0-22 0,0 0-25 16,27-12-18-16,-7 7-22 16,6-5-12-16,8-4 0 15,2-5-17-15,-1-1-55 0,-1-2-60 16,-2 6-123-16,-6 2-233 16</inkml:trace>
  <inkml:trace contextRef="#ctx0" brushRef="#br0" timeOffset="722.85">17375 8081 716 0,'0'0'222'0,"-6"45"-87"15,2-17-31-15,-2 2-51 16,2 3 3-16,0 0-10 15,2 1-17-15,2-3-18 16,0-2-10-16,4-4-4 0,-2-5-41 16,-2-6-60-16,2-4-91 15,-2-4-168 1</inkml:trace>
  <inkml:trace contextRef="#ctx0" brushRef="#br0" timeOffset="938.83">17266 8193 733 0,'0'0'484'0,"0"0"-378"0,49 0 13 15,-21-6-54-15,8-4-43 16,4 1-17-16,1 1-4 15,-1 4-10-15,-2 4-58 0,-5 1-75 16,-3 10-199-16</inkml:trace>
  <inkml:trace contextRef="#ctx0" brushRef="#br0" timeOffset="1740.41">17941 7937 215 0,'0'0'954'0,"-16"50"-814"0,6-14-46 15,-2 5-72-15,2 4-12 16,2 6-10-16,2 1-8 0,6-1-2 15,2-5 11-15,12-7 2 16,6-8 16-16,6-10 4 16,8-8-4-16,-1-7-10 0,1-6-10 31,-2-5 0-31,-2-2-41 16,-14 0-130-16,-2 1-221 0</inkml:trace>
  <inkml:trace contextRef="#ctx0" brushRef="#br0" timeOffset="2001.72">17987 8221 1464 0,'0'0'161'0,"55"5"-64"16,-19-5-46-16,-8-2-45 15,0-4-5-15,-7-2-63 16,-11 3-131-16,-4-1-225 16</inkml:trace>
  <inkml:trace contextRef="#ctx0" brushRef="#br0" timeOffset="2224.57">17975 7879 1583 0,'0'0'181'0,"0"0"-40"0,31 9-57 16,-9-9-47-16,2 0-20 15,4 0-13-15,2 0-10 16,-2-1-39-16,-5 1-52 16,-3 0-60-16,-4 0-80 0,-2 4-152 31</inkml:trace>
  <inkml:trace contextRef="#ctx0" brushRef="#br0" timeOffset="2456.13">18257 8239 1087 0,'12'27'215'15,"10"4"-64"-15,5 0-17 0,3 2-58 16,4 0-33-16,-2-3-29 15,-3-2-14 1,-5-6-8-16,-4-8-77 16,-4-10-109-16,-10-5-214 15</inkml:trace>
  <inkml:trace contextRef="#ctx0" brushRef="#br0" timeOffset="2640.87">18447 8248 1245 0,'-17'39'104'0,"-5"8"-15"0,-8 1-28 15,-4-2-36-15,-2 0-10 16,5-8-8-16,7-11-16 16,10-11-49-16,12-11-63 0,4-6-175 15,16-13-243-15</inkml:trace>
  <inkml:trace contextRef="#ctx0" brushRef="#br0" timeOffset="2956.7">18741 7870 1134 0,'-2'30'168'16,"2"10"-35"-16,0 12-55 16,0 9-24-16,2 9-16 0,4 8-12 15,4-1 7-15,-2-3-2 16,2-10-10-16,-4-12-16 15,-4-16-10 1,-4-16-49-16,-8-17-114 16,-6-13-134-16,0-16-290 15</inkml:trace>
  <inkml:trace contextRef="#ctx0" brushRef="#br0" timeOffset="3328.2">18626 8240 1095 0,'0'0'209'16,"56"37"-124"-16,-22-27 11 0,-5-9-72 16,3-1-19-16,0-7-6 15,-2-6-18-15,4 1-13 16,-7-1 12-16,5 1 14 16,-2 3 5-16,0 2 1 0,-4 2 2 15,-5 0 10-15,-3-2 4 16,-6 2-4-16,-8-5-5 0,-4-1-5 15,-8-1-2-15,-8 1 0 32,-8 4 1-32,-5 4 2 15,-3 8-1-15,0 11 1 0,6 12-8 16,6 6-1-16,11 4 8 16,9 3 1-16,9-1-2 15,11-4 3-15,8-7 5 0,4-4 16 16,8-9 0-16,-5-9-20 15,3-7-6-15,-6-9-2 16,-6-12-6-16,-10-4-44 16,-8-4-30-16,-8 0-87 0,0 6-293 0</inkml:trace>
  <inkml:trace contextRef="#ctx0" brushRef="#br0" timeOffset="3741.89">19218 8168 961 0,'0'0'127'0,"32"39"26"16,-14-11-19-16,-10 6-37 15,2 7-28-15,0 2-16 0,-2 4-31 16,-2-1-9-16,-1-7-3 15,-1-7-3-15,-2-12-4 0,-2-12-3 16,0-12-1-16,0-20-16 16,0-10 15-16,0-12-6 15,0-5-7-15,6-2 4 16,4 5-8-16,8 8-2 0,2 14 4 16,6 10 13-16,0 16 7 0,-4 5 0 15,-1 13 4-15,-5 7 0 16,-4 5-1-16,-4 0-6 15,-4 3 1-15,-4-5-2 16,0-4 1-16,2-7-9 16,2-8-42-16,4-9-26 15,8-6-75 1,4-7-39-16,6-5-48 0,3-2-66 16</inkml:trace>
  <inkml:trace contextRef="#ctx0" brushRef="#br0" timeOffset="4198.22">19925 8087 1065 0,'0'0'123'16,"0"0"47"-16,0 0-86 0,0 0-15 16,0 0-14-16,-37 35-10 15,13-22-16-15,-6 3-13 16,-2 1-3-16,0 0-7 0,1-1-1 15,7-4-1-15,6-1-3 16,10-1 3-16,6-1 1 16,10-1 13-16,10 1-6 15,6 3-8-15,9 0-3 0,5 3-2 16,-2 1 1-16,-2 2-3 16,-13 1 1-16,-9 3-1 0,-10-1-5 31,-6 2-21-31,-13-4-6 0,-7 1 3 0,0-7-27 15,2-8-26-15,0-2 8 16,8-3-30-16,8-8-167 16,8-3-355-16</inkml:trace>
  <inkml:trace contextRef="#ctx0" brushRef="#br0" timeOffset="4404.91">20140 8255 822 0,'4'39'146'16,"2"0"29"-16,-2-2-82 0,0-7-56 16,-2-11-15-16,0-12-21 15,2-14-120-15,-4-18-280 16</inkml:trace>
  <inkml:trace contextRef="#ctx0" brushRef="#br0" timeOffset="4527.03">20078 7885 1022 0,'0'0'106'0,"42"55"-99"15,-20-33-1-15,-6-8-27 16,2-7-123-16,-3-3-99 0</inkml:trace>
  <inkml:trace contextRef="#ctx0" brushRef="#br0" timeOffset="4991.42">20527 8212 1141 0,'0'0'74'15,"0"0"94"-15,-30-4-88 16,13 7-18-16,-3 6-26 16,-2 5-23-16,2 4-1 0,0 3-6 15,8 3 2-15,6 0-3 0,6 2 0 16,0-2-3-16,12-1-10 16,6-4-18-16,4-4 2 15,4-6-3-15,5-5 10 16,3-5 7-16,-2-8-15 15,-2-8 17 1,-6-4 6-16,-8-5-1 16,-13-4 9-16,-6-2 1 0,-15-5-1 15,-10 4-4-15,-6-1-1 16,-2 3 1-16,3 10-147 16,7 7-352-16</inkml:trace>
  <inkml:trace contextRef="#ctx0" brushRef="#br0" timeOffset="5412.67">20797 8263 991 0,'0'37'124'16,"0"1"26"-16,4-4-35 0,-4-6-56 15,0-4-8-15,0-10-14 16,0-5-10-16,0-9-14 0,0-7-31 16,0-11 9-16,0-11 11 15,2-8 4-15,4-8-4 16,4 0 2-16,6-2-9 15,4 5-27-15,8 7-9 16,-2 9 13-16,1 11 21 0,-1 14 6 16,-2 9 4-16,-8 17-1 0,-4 8 9 15,-6 9 20-15,-2 2 2 16,-2 0-7-16,-2-6-13 16,0-7-8-16,-4-10-5 15,2-11-36-15,2-8-148 0,0-9-85 16,12-9-365-16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9:27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15762 5466 224 0,'0'0'308'0,"0"0"-207"16,0 0-13-16,0 0-64 15,0 0 87-15,0 0-42 0,0 0-8 16,0 0 20-16,22-46-9 16,-20 22-24-16,-2 1 0 15,-4-1-6-15,-2-1-15 16,-10 0-14-16,-8 3-3 0,-8-2 3 15,-9 3 3 1,-11 1-5-16,-10 1-3 0,-7-1-5 0,-1-1-1 16,-9 0 0-16,3-1-1 15,1 2 1-15,1 2-1 16,7 5 0-16,3 8-3 16,7 8-10-1,5 9 1-15,8 6 1 16,3 6-1-16,9 6 14 15,2 3 6-15,4 5 33 0,2 0 29 16,6 2 4-16,5 2-16 16,-3 4-19-16,6 0-19 0,4 2-8 15,2 2-6-15,6 2-4 16,6 1-3-16,4 3-1 16,8 0-1-16,3-4-2 15,5 0 0-15,6-7 3 0,4-6-1 16,7-10 0-16,7-6 14 0,10-10 4 15,9-8 5-15,11-5 1 16,9-9-7-16,2-6-9 16,7-8-5-16,-1-2 0 15,-8-8-2-15,-9-2-1 16,-7-4-1 0,-13-6 2-16,-15-4-5 15,-15-6 2-15,-16-7-2 16,-16-5-3-16,-18-5 6 0,-15-4 2 15,-17 0 1-15,-14 2-5 16,-5 7-69-16,-5 8-66 16,7 14-131-16,7 17-422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10:54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5768 7363 629 0,'12'7'202'16,"0"-5"-42"-16,6-2-15 0,0 0-58 16,4-5-37-1,8-4-14-15,3 2-12 0,5 0-7 16,6 5-5-16,-4 2-3 15,1 0-4-15,-9 2-3 0,-6 4-2 16,-6 0-1-16,-8-4-22 16,-6-2-85-16,-6-5-111 15,0-9-230-15</inkml:trace>
  <inkml:trace contextRef="#ctx0" brushRef="#br0" timeOffset="353.59">5868 7075 846 0,'37'0'155'16,"13"6"-33"-16,6 8-24 15,5 5-43 1,-1 9-12-16,2 6-5 16,-13 10-9-16,-9 1-10 15,-14 6-1-15,-18 0-10 0,-12-3-8 16,-22-4-1-16,-18-5-1 15,-13-9 3-15,-13-7-17 16,1-5-90-16,-7 3-193 16,10 1-658-16</inkml:trace>
  <inkml:trace contextRef="#ctx0" brushRef="#br0" timeOffset="1078.17">3985 7654 1096 0,'10'32'185'0,"-2"4"-66"15,-1-1-53-15,1 2-36 16,0-1-16-16,2-2-4 15,0-4-2 1,0-3-3-16,2-8-3 0,2-11-2 16,2-9-3-16,4-17-12 15,2-14 0-15,-3-14 14 16,3-11 3-16,0-1-2 16,-4-1 3-16,-10 2 7 0,-4 6 4 15,-4 8-1 1,-12 5-1-16,-8 5-9 0,-6 7 0 0,-5 3 0 15,-11 8 2-15</inkml:trace>
  <inkml:trace contextRef="#ctx0" brushRef="#br0" timeOffset="3042.54">3856 7353 716 0,'0'0'118'0,"0"0"-11"0,11 33-4 15,-5-15-33-15,-2 2-26 16,0 7 5-16,2 2 4 16,2 7-9-16,4 7-11 15,0 4-20-15,6 4-10 16,0 7 0-16,2 1 7 0,2-1 8 16,-5 1-5-16,1-5-6 15,-6-7 5-15,-2-11-3 16,-2-9 5-16,-4-11 15 0,-2-10 0 15,-2-6-16-15,4-10-21 16,-2-6 10-16,4-3 10 16,6-5-6-16,0-1 0 0,4 0 3 15,4-2-4-15,1-1-4 16,3-3-1-16,0-5-2 16,0-1-1-16,-2-6-1 0,-4-4 2 15,-6-1 0-15,-8-2 5 16,-6 2 6-16,-16 1 9 15,-8 2 6 1,-16 3-9-16,-9 6-6 16,-7 1-4-16,-12 10 0 15,3 2-2-15,1 8-4 0,9 11-43 16,11 5-53-16,10 18-53 16,14 9-98-16,12 10-106 15,10 4-300-15</inkml:trace>
  <inkml:trace contextRef="#ctx0" brushRef="#br0" timeOffset="3643.98">4602 7569 830 0,'0'0'70'0,"-2"33"5"15,-7-9 1-15,-9 7-25 16,2 6-17-16,2 1-14 16,6 2 13-16,8-2 8 0,4-3-5 15,8-8 0-15,10-10-5 16,5-10-20-16,3-9-16 16,8-14 0-16,-2-13-1 15,-1-9 1-15,1-4 0 16,-6-4 2-16,-8 4-1 0,-14 5-2 0,-6 8 10 15,-4 7 1-15,-14 5-3 16,-2 8-2-16,-8 4 0 16,0 5-23-16,1 2-39 15,-1 6-32-15,4 3-160 16,4-1-340-16</inkml:trace>
  <inkml:trace contextRef="#ctx0" brushRef="#br0" timeOffset="4006.86">5149 7354 725 0,'0'0'85'16,"0"0"5"-16,-30 18-15 16,10 6-4-16,2 6-20 0,4 8-1 31,-2 2-22-31,10 2-9 16,6-1 13-16,2-6-1 15,10-4-8-15,8-7 10 16,6-10 1-16,4-9-16 0,6-7-6 15,1-15-4-15,7-8-4 16,-10-7-1-16,-2-3-2 0,-7 1 2 16,-5 5-3-16,-14 6-5 15,-4 8-109-15,-2 7-250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11:57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22106 6483 628 0,'0'0'319'15,"0"0"-237"-15,52 30-25 0,-16-22 12 16,15-2-16 0,19-5-16-16,17-1 0 0,25-10-1 15,27-9-7-15,21-9-2 16,11-2-4-16,0-1-18 16,-6 3 0-16,-8 6 5 0,-20 6 13 15,-22 9-5-15,-17 3-14 16,-15 4-3-16,-15 2 0 0,-23 6-2 15,-15 2 2-15,-20 5-3 16,-14 2 0-16,-24 2-8 16,-20 2 4-16,-23 4 5 15,-20 1-1 1,-21 1 3-16,-15-3-1 16,-14-2-23-16,-4-5-20 15,4-6-28-15,8-5 8 0,10 3-9 16,14-5 42-16,23 1 21 15,15 1 28-15,23 3 9 16,20 4 34-16,28-2 43 0,18 3 5 16,34-2-40-16,21-1-22 0,39-2-5 15,21-6-27-15,26-5-12 16,9 2-3-16,17-5-15 16,-4-1 15-16,-20 1-4 15,-28 0-22-15,-26 1 5 16,-33 0 17-16,-35 1 5 15,-31 3-2-15,-24 0-15 0,-27 7 6 16,-27-1 10-16,-31 5-1 0,-22-1 4 31,-20-3 7-31,-12-7-6 0,-6-4 1 16,-2-4-2-16,12-4-2 16,6 1-25-16,10 4-4 15,14 7-11-15,11 7-2 16,19 5 8-16,20 2 25 15,15-2 6-15,22-6 4 0,20-6 17 16,18-6 0-16,26-17 3 16,16-10 37-16,9-8-26 15,-1-6-16-15,-16-1-14 16,-22 1-6-16,-34 6-12 16,-46 12 10-16,-45 12-5 0,-36 13-65 15,-20 12-81-15,-16 19-305 0</inkml:trace>
  <inkml:trace contextRef="#ctx0" brushRef="#br0" timeOffset="1721.55">1275 7548 784 0,'0'34'27'0,"-6"-6"-16"15,-2-7 11-15,-4-5-13 16,-1-8-12-16,1-6 6 16,0-3 36-16,2-8 61 0,6-8 42 15,4-6-29-15,4-8-18 16,12-9-20-16,9-8-11 15,9-11-12-15,8-4-16 16,4-1-16-16,-1 10-15 16,1 13 1-16,-4 17 2 0,-9 20-7 15,-7 17 15 1,-4 20-8-16,-12 11-13 16,-6 12 0-16,-4 10-1 15,-10 4-1-15,-10-3-13 16,-6-4-12-16,-3-11-8 0,-3-10 7 15,-2-14-8-15,-2-12-5 16,7-9 19-16,5-7 12 16,6-7 6-16,8-7 8 0,6-7-2 15,6-5 39-15,14-7 8 16,0-5 7-16,10-8-12 16,5-6-12-16,7-1-15 0,-4 3-9 15,2 10-2-15,-3 9-2 16,-7 19 3-16,-8 12-2 15,-6 15-2 1,-10 14-3-16,-4 5 2 16,-10 6 3-16,-6 1-3 15,-6 0-2-15,-1-3 3 0,-7-8 0 16,2-6 2-16,-6-8-2 16,4-7-3-16,3-8 6 15,5-1-1-15,2-8 3 16,6-5 0-16,4-4 2 0,8-4 3 15,4-5 23-15,4-5 3 0,8-5-1 16,2-5-9-16,6-1-9 16,2 4-10-16,-6 5-3 15,3 8 1-15,-3 11-2 16,-6 11 1-16,-4 12-3 16,-6 11-5-1,0 7 1-15,-8 6 2 16,0 5 1-16,-8 2-1 0,2-3 2 15,-1-2-1-15,-1-6-8 16,0-2-8-16,-2-8-14 16,0-6-3-16,2-9 8 15,0-4 22-15,6-12 4 16,-4-7 2-16,8-9 4 0,4-5 7 16,4-8 25-16,8-2 6 0,6-2-6 15,8 1-8-15,2 3-4 16,4 11 6-16,4 10-11 15,-3 11-8-15,-1 9-9 16,-12 15-2-16,-6 12-5 0,-8 3-1 16,-16 5-5-16,-10 1 6 0,-12-2-3 15,-5-4-71-15,-1-7-83 16,8-5-238-16</inkml:trace>
  <inkml:trace contextRef="#ctx0" brushRef="#br0" timeOffset="3624.42">19669 8004 596 0,'0'0'148'16,"0"0"-28"-16,0 0-37 0,-6-33 5 0,-6 24 10 15,0 0 6-15,-2 3 0 16,-4 4-10-16,-1 2-18 16,-5 8-5-16,0 8-14 15,-2 9-21-15,2 6-16 0,4 2-6 16,7 4-7-16,9-4-4 16,4-4-1-1,13-6-1-15,15-12-6 16,14-9-22-16,10-7-3 15,7-11 6-15,3-6-1 16,-5-5 14-16,-9-1 11 16,-10 0 0-16,-18-2 2 0,-18 2-3 15,-12 4-3-15,-14 1 0 16,-12 3-18-16,-6 4-67 0,-1 6-57 16,-5 5-106-16,6 4-266 15</inkml:trace>
  <inkml:trace contextRef="#ctx0" brushRef="#br0" timeOffset="4512.26">20760 7790 668 0,'0'0'291'0,"0"0"-56"0,0 0-62 16,21 33-61-16,-17-7-35 15,-2 8-26-15,0 9-9 16,-2 5-21-16,0 0-13 16,0-6-8-16,-4-9-4 15,2-12-39-15,-2-13-55 0,4-12-121 0,2-13-203 16</inkml:trace>
  <inkml:trace contextRef="#ctx0" brushRef="#br0" timeOffset="4895.14">20744 7691 663 0,'0'0'404'0,"-12"36"-259"15,4-15-4-15,-4 5-86 16,-2-2-15-16,0 1-27 16,2-2-10-16,0-1-6 0,2-7-33 15,6-3-58-15,4-4-65 16,4-5-115-1,6-2-411-15</inkml:trace>
  <inkml:trace contextRef="#ctx0" brushRef="#br0" timeOffset="5158.29">20603 8205 861 0,'0'0'333'0,"0"0"-164"0,0 0-24 16,14 30-68-16,3-30-18 0,11-1-37 16,10-11-21-16,8-7-2 15,5-2-45-15,5-2-37 16,-8-1-37-16,3 2-141 0,-5 4-324 15</inkml:trace>
  <inkml:trace contextRef="#ctx0" brushRef="#br0" timeOffset="6283.56">21691 8017 1150 0,'0'12'245'0,"0"-3"-92"0,0-5-70 15,0-4-52-15,4-7-33 16,0-3-4-16,4-5-73 15,2 4-112-15,2-1-398 16</inkml:trace>
  <inkml:trace contextRef="#ctx0" brushRef="#br0" timeOffset="6462.03">21920 8081 1098 0,'0'0'42'0,"0"0"-19"0,0 0-106 16,0 0-225-16</inkml:trace>
  <inkml:trace contextRef="#ctx0" brushRef="#br0" timeOffset="6647.14">22116 8043 1209 0,'0'0'171'0,"0"0"-57"0,0 0-97 15,0 0-29-15,0 0-105 16,0 0-188-16,34-5-426 15</inkml:trace>
  <inkml:trace contextRef="#ctx0" brushRef="#br0" timeOffset="7465.6">22555 7966 340 0,'0'0'707'16,"0"0"-521"-16,0 0-22 16,-18 35-80-16,10-22-23 0,1 2-15 15,-3 4-21-15,4-1-9 16,-2 0-10-16,6-7-5 15,0-1-1-15,2-6 0 16,6-4-10 0,2-2-13-16,4-8 12 15,-1-2 1-15,3-3 2 16,2-2 3-16,2 1 1 16,0-3 5-16,0 2 0 0,2 6 0 15,-2 0 0-15,-3 7 1 16,1 4 2-16,-6 3 5 15,0 11 5-15,-4 6-4 0,-2 6-5 16,-4 3-2-16,0 4-4 16,-2-2 0-16,-2-5-2 0,2-3-13 15,0-12-34-15,2-9-65 16,4-2-130-16,6-11-199 16</inkml:trace>
  <inkml:trace contextRef="#ctx0" brushRef="#br0" timeOffset="7752.84">22897 8023 837 0,'0'0'320'16,"0"0"-98"-16,4 29-82 16,2-27-61-16,6-2-23 15,4-7-43-15,4-6-10 0,1 0-5 0,1-2-46 16,-2 1-47-16,-2 5-28 16,-4 4-96-16,-4 5-185 15</inkml:trace>
  <inkml:trace contextRef="#ctx0" brushRef="#br0" timeOffset="8052.67">23235 7778 1031 0,'0'0'344'0,"0"54"-183"16,0-16-39-16,-4 8-79 15,0 4-11 1,0 8-23-16,2-1-8 15,0-5-34-15,2-11-65 16,6-12-63-16,12-15-170 16,5-17-726-16</inkml:trace>
  <inkml:trace contextRef="#ctx0" brushRef="#br0" timeOffset="8837.36">23836 7954 852 0,'0'0'284'0,"2"35"-112"0,-2-16-39 16,0 2-63-16,-4 1-14 0,1 3-6 15,-1-2-12-15,0-4-12 16,2-4-8-16,0-6-12 0,2-9-1 15,2-9-14-15,4-11 1 16,0-4 4-16,5-7-10 16,1-2-5-16,4 0-4 0,2 3 11 15,2-1 4-15,4 6 3 16,2 3 8-16,1 6-1 0,1 3 2 16,2 7 11-16,-2 6 5 15,0 6 4-15,-4 11 0 31,-3 8-1-31,-3 8-3 16,-6 8-7-16,-2 3-3 0,-4 1-6 16,-2-4-4-16,-4-8-1 15,0-13-31-15,4-17-55 0,8-5-143 16,0-16-314-16</inkml:trace>
  <inkml:trace contextRef="#ctx0" brushRef="#br0" timeOffset="12342.42">20539 6886 627 0,'0'1'81'0,"0"1"-2"16,0 0-27-16,0 0-21 15,2 3 3-15,2 3 16 16,-2 3 28-16,2 3 23 16,0 8 4-16,-2 4-16 0,-2 8-36 15,0 5-3-15,-2 4-9 16,0 4-6-16,0 1 8 15,0-4 4-15,2-6-5 0,8-8-12 16,6-11-7-16,10-15-5 16,6-5-12-16,9-17-9 15,7-11 4 1,4-10-1-16,1-4 0 16,-3-3 0-16,-8-2 2 15,-9 3-1-15,-7 2 2 0,-14 2-1 16,-8 4 2-16,-12 1 2 15,-12 6 0-15,-9 2 1 16,-7 5-4-16,-4 7-2 16,-2 7-2-16,1 8-40 0,1 5-66 15,2 13-18-15,5 5-31 16,7 6-76-16,2 2-117 0</inkml:trace>
  <inkml:trace contextRef="#ctx0" brushRef="#br0" timeOffset="12773.06">21252 7095 507 0,'0'0'540'0,"-26"19"-444"0,3-5 44 16,-3 7-61-16,0 3-29 0,-2 2-21 15,8 4-19-15,6-1-8 16,8-4-1-16,6-3 0 15,14-6-7-15,10-7-16 16,6-5-8-16,6-4 10 0,3-3 1 16,-3-4-5-16,-6-4 9 31,-6-2 4-31,-8-3 7 0,-10 1 1 16,-6-4-1-16,-4 4-11 15,-8-2-40-15,-6 2-3 16,-2 6-40-16,-2-1-36 15,2 5-31-15,4 4-160 0</inkml:trace>
  <inkml:trace contextRef="#ctx0" brushRef="#br0" timeOffset="14074.24">21642 7198 364 0,'-2'-1'30'0,"2"0"-30"16,0-1-2-16,4-3 3 16,3 0 40-16,3-1 31 15,4 1-1-15,0-3 19 16,0 4 39-16,-2-1-8 15,-2 2 11 1,-4 2-28-16,-6 1-6 16,-2 4-15-16,-8 1-37 0,-2 5-13 15,-6 2 16-15,2 4-11 16,-8 1-15-16,5 5-13 16,1 2 1-16,6 1-4 15,2 4-3-15,6-3 0 16,6-1 5-16,12-7-3 0,10-5-8 0,7-7-5 15,5-6-5-15,2-1-6 16,0-8-6-16,-7-1-24 16,-5 1-62-16,-8 1-101 15,-4 6-131-15</inkml:trace>
  <inkml:trace contextRef="#ctx0" brushRef="#br0" timeOffset="14475.44">22063 7175 953 0,'0'0'157'16,"0"0"-34"-16,-40 6-6 15,18 5-65-15,0 4-19 16,2 9-19-16,4 0-8 0,7 3-4 15,7-3-2-15,9-2-7 16,9-8-8-16,8-4-12 16,8-8 10-16,6-2 12 0,-3-8 2 15,-1-4 2-15,-2-3 2 16,-6-2 5-16,-6-2 8 16,-4 3-4-16,-6 3-4 0,-2 4-2 15,-3 3-3-15,-1 6 7 16,-2 2 36-16,0 8-13 15,0 7-14 1,-2 2-11-16,0 6-5 16,2 0-2-16,0-3-19 15,0-4-23-15,4-4-30 16,0-12-61-16,4-2-93 16,2-13-99-16,4-5-285 0</inkml:trace>
  <inkml:trace contextRef="#ctx0" brushRef="#br0" timeOffset="15245.88">22422 7165 649 0,'0'0'271'0,"12"29"-99"0,-8-11-29 16,-4 4-78-16,0 2-17 16,0 4-15-1,-4-1-17-15,0-3-10 16,0-7-4-16,0-4-1 15,4-12-1-15,0-6-8 0,2-13 1 16,6-7 4-16,2-8 2 16,4-1 1-16,0 1 1 15,2 3-1-15,0 8 0 16,2 7 3-16,-5 7 0 0,3 7 2 16,0 3-1-16,-4 8 5 15,0 5-2-15,0 3 0 0,-6 0-2 16,-2 1-1-16,0-4 0 15,0-3 0-15,0-6 1 16,0-3-1-16,-2-3 0 16,2 0-7-16,4-3 2 0,4-2 1 15,-2 1 0-15,1 2 0 16,1 2 1-16,0 1 0 0,0 5 1 16,-2 5 0-16,0 2-1 15,-4 0-1-15,-2-1-2 16,0-2 1-16,-2-3 0 15,-2-4-15 1,2-3-34-16,-2-1-84 16,0-6 53-16,2 2-4 0,2-2-3 15,2 0 35-15,2 1 48 16,2 2 8-16,4 0 3 16,0 3 11-16,3 1 18 15,3 0 11-15,2-1 3 16,4-1 9-16,2-5-10 0,0-3-10 15,-3-4-2-15,3-3-19 0,-6-1-8 16,-4 0-1-16,-4 1 0 16,-6 2 2-16,-2 3-4 15,-6 1 1-15,-4 3-3 16,-6 4 1-16,-6 2 0 0,-6 2 2 31,-4 7-4-31,0 9 0 16,1 5-3-16,3 8 2 0,2-1 0 15,8 3 0-15,8-2 0 16,4-4 0-16,8-3 1 16,6-3-1-16,6-5 0 15,2-1-2-15,3-5 0 16,1-4-14-16,0-4-30 0,-8-4-46 16,0-6-67-16,-2-1-125 0,-2 0-369 15</inkml:trace>
  <inkml:trace contextRef="#ctx0" brushRef="#br0" timeOffset="15599.42">23181 7173 215 0,'0'0'701'0,"16"39"-591"0,-6-13 40 15,-6 0-87 1,-2 2-6-16,0-2-17 16,-2-6-25-16,0-7-10 15,0-10-3-15,0-5-4 16,0-13-2-16,4-11 4 16,4-3 0-16,6-4 0 15,1 4 0-15,5 3 2 0,2 7 2 16,2 12-1-16,-2 7 7 0,0 5 15 15,-4 9 4-15,-5 6-12 16,-3 4-11-16,-4 3-7 16,-6-3 0-16,0-2-2 15,-4-5-41-15,0-8-70 0,2-6-109 16,2-6-208-16</inkml:trace>
  <inkml:trace contextRef="#ctx0" brushRef="#br0" timeOffset="15846.81">23622 6950 785 0,'0'0'109'15,"4"59"-3"-15,-2-21 44 16,-2 5-78-16,0 7-13 0,-2 3-10 15,-2-1-33-15,4-5-16 16,-2-8 4-16,2-12-1 16,0-10-14-16,0-15-46 0,0-8-114 15,-2-11-49-15,-2-8-119 16</inkml:trace>
  <inkml:trace contextRef="#ctx0" brushRef="#br0" timeOffset="16262.7">23501 7077 351 0,'0'0'470'16,"32"17"-353"-16,-11-11 36 15,1-1-109-15,2-2-33 16,0-3 7-16,4 0-12 0,4-3-7 16,3-7-4-16,7-3-29 15,0-4-8-15,-1-2 19 16,-1 0 14-16,-6 2 13 0,-6 9 6 15,-10 8 12-15,-6 3 24 16,-10 11-14-16,-2 7-14 0,-8 2 3 16,-6 3 7-16,-4-1 1 15,-2-3-10-15,2-1 4 16,2-4 6-16,4-5-1 16,4-1-5-1,8-2 0-15,4-4 19 16,8-4-8-16,8-1-13 15,10 0-3-15,6-6-9 16,5-4-8-16,5-3 0 0,-8 4 0 16,-6 4-7-16,-15 6-10 15,-17 14 8-15,-10 11 3 16,-23 8 2-16,-9 7-4 0,-8-2-14 16,-3-3-38-16,3-12-26 15,10-10-78-15,12-13-141 0</inkml:trace>
  <inkml:trace contextRef="#ctx0" brushRef="#br0" timeOffset="62089">17206 8902 437 0,'0'0'667'16,"0"0"-460"-1,0 0-54-15,-30 24-76 16,20-22-18-16,-2 0-27 15,-8-2-24-15,-3 0-3 16,-7 0-4-16,-8 0 1 16,-6-1-15-16,-3 0-41 0,-5-1-29 15,2 2-64-15,1-2-158 16,3 1-296-16</inkml:trace>
  <inkml:trace contextRef="#ctx0" brushRef="#br0" timeOffset="62589.55">16985 8719 445 0,'0'0'293'16,"0"0"-105"-16,0 0-28 0,0 0-39 15,0 0 9-15,0 0-16 16,0 0-30-16,40-6-23 16,-12 3-16-16,4 3-11 0,8 7-10 15,3 5-10-15,3 6-5 16,0 7-3-16,-5 6-2 16,-3 4-2-1,-10 6-3-15,-14 1 2 16,-14 3-2-16,-16 4 3 15,-20-2-1-15,-10 2 0 16,-15-4-1-16,-3-6-1 0,5-8 3 16,-1-9-5-16,16-8-47 15,7-8-63-15,13-3-52 16,14 2-214-16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15:22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16405 9741 660 0,'6'1'166'0,"0"-1"-63"16,2 0-47-16,0-6-26 0,6-6 29 16,2-4 4-16,4-3-17 15,4-3 17-15,4 2 5 16,1-2-28-16,3 8-9 16,-2 8-7-16,-2 6-16 0,-2 6 0 15,-7 11-5-15,-1 6 0 16,-4 0-3-1,-4 1-2-15,0-2-5 16,0-4-4-16,4-3 12 16,4-7-3-16,6-8 1 15,5 0 4-15,5-11-2 0,2-3-2 16,0-1 0-16,-5-3-6 16,-3 1-132-16,-4 5-143 15,-4 1-532-15</inkml:trace>
  <inkml:trace contextRef="#ctx0" brushRef="#br0" timeOffset="564.52">16403 9994 985 0,'0'0'150'0,"0"0"-61"16,0 0-27-16,44-31-18 15,-20 16-21-15,4 0-19 16,4 1 1-16,-1 2-3 15,3 6-3-15,-8 3-5 0,-4 3-4 0,-6 8-10 16,-6 2-7-16,-2 3-10 16,-8 2-18-16,-4 0 17 15,0 2 31-15,0-2 6 16,4-1 14-16,4-5 42 16,12-4 25-16,7-4-9 15,9-2-11-15,12-5-17 0,4-2-10 16,7-1-6-16,-1 2-22 0,-1 1-3 15,-1 3-2-15,-6 3-60 16,-3 1-109-16,1 5-293 16</inkml:trace>
  <inkml:trace contextRef="#ctx0" brushRef="#br0" timeOffset="1383.65">17393 9596 626 0,'0'0'418'16,"-8"57"-253"-16,6-15-22 0,-2 2-70 16,2 5-38-16,0 0-8 15,0 0-14-15,2-10-10 16,0-5-2 0,0-13-1-16,6-14 0 15,0-8-1-15,2-15-6 16,0-12 4-16,0-8 2 0,2-6-8 15,-3-5-17-15,-3 0-12 16,2 4 6-16,0 2 17 0,-4 11 10 16,2 6 5-16,0 8 1 15,2 10 2-15,4 6 4 16,-4 9 33-16,6 10-26 16,2 10-11-16,0 9 0 15,4 10 6-15,0 6 17 16,7 1-5-16,1 4 3 0,8-2 6 15,6-3-21-15,9-6-6 16,3-10-1 0,2-8 20-16,-1-14 21 15,-3-16-11-15,-6-22-16 16,-9-19-8-16,-11-18-5 0,-8-24-1 16,-12-16-3-16,-2-14-75 15,-6-1-118-15,2-2-258 16</inkml:trace>
  <inkml:trace contextRef="#ctx0" brushRef="#br0" timeOffset="2621.99">16767 11557 697 0,'0'0'240'0,"-8"49"-102"15,6-18-27-15,0 4-36 16,2 7-10-16,0 1-8 16,0 3-13-16,0 0-17 15,0-3-21-15,0-7-3 0,0-6-8 16,0-8-36-16,0-8-54 16,0-6-84-16,0-5-182 0</inkml:trace>
  <inkml:trace contextRef="#ctx0" brushRef="#br0" timeOffset="3069.84">16473 11787 826 0,'0'0'376'0,"24"30"-182"15,2-21-47 1,9-9-54-16,15-3-37 15,10-10-18-15,7-8-29 16,5-2-4-16,-7-2-8 0,-5 0-48 16,-12 3-54-16,-11 6-58 15,-13 8-195-15</inkml:trace>
  <inkml:trace contextRef="#ctx0" brushRef="#br0" timeOffset="3956.52">17232 11587 590 0,'0'0'443'0,"-10"37"-259"16,8-8 4-16,-2 6-87 16,0 7-39-16,0 7-15 15,-2 5-11-15,0 1-12 16,2-5-6-16,0-9-6 31,0-11-4-31,2-15-7 0,2-15 0 16,0-11-16-16,10-21-4 15,4-10 12-15,2-10-27 0,4-4-12 16,4 5-7-16,-1 9-4 16,3 16 8-16,0 17 21 15,0 13 24-15,-2 17 6 16,-4 14 0-16,-1 5 0 16,-5 3-1-16,-4 1 0 0,-4-6 10 15,-4-5-7-15,-2-9-3 0,0-9-2 16,0-7-11-16,6-8-57 15,-2-10-134-15,4-7 14 16,6-1-18-16,-2-1-82 16,6 3 134-16,8 2 176 0,-1 6 146 31,3 2 69-31,6 2-82 0,4 1-1 16,1 1-47-16,1-3-49 15,-2-3-11-15,-4-3-17 16,-6-2 1-16,-7-3-12 15,-9 0-8-15,-6 1 3 16,-6-1-2-16,-16 4 5 0,-4 4 2 16,-9 6 3-16,-7 2 3 0,-4 9-6 15,-1 9-10-15,1 7-5 16,4 4 3-16,6 7-3 16,10 1 0-16,6-2 0 15,12-2 0-15,8-6 0 0,10-5 0 16,14-7-1-16,8-8-3 15,12-7 1-15,3-6-1 0,3-9-1 16,-5-4-29-16,-5-3-43 16,-8 1-20-16,-10 0-172 15,-6 3-375-15</inkml:trace>
  <inkml:trace contextRef="#ctx0" brushRef="#br0" timeOffset="16994.57">20305 11569 961 0,'0'0'165'0,"0"0"-45"0,0 0 3 0,0 0-10 15,-24 30-15-15,16-9-24 16,2 10-15-16,-4 9-18 16,2 10-14-16,-2 6-15 15,4 6-7-15,0-2-3 16,6-7-4-16,2-11 5 0,16-10-4 16,4-17 3-16,10-14-10 0,3-9 1 15,5-15 4-15,-2-8-1 16,-6-3 6-16,-6-2-4 15,-11 2 1-15,-11 5-1 16,-10 3 0-16,-15 7-2 16,-11 5 3-16,-16 2-2 0,-1 3-46 31,-5 5-42-31,2 3-39 0,5 2 2 16,11 5-34-16,12 6-87 15,10 3-62-15</inkml:trace>
  <inkml:trace contextRef="#ctx0" brushRef="#br0" timeOffset="17709.27">20845 11790 1056 0,'0'0'51'0,"-28"18"76"16,0-4-71-16,-5 4-27 16,-3 5-18-16,-2 2-9 15,4 5-5-15,5-1 2 16,9 1-5-16,12-2 5 16,10-5-4-16,10-1 3 0,13-6-7 15,9-4-1-15,8-5 9 16,4-7-2-16,3-5 4 15,-9-9-2-15,-2-5 9 0,-8-8 3 16,-9-2 34-16,-9-2-6 16,-4 3 1-16,-6 5-17 15,0 6-15-15,-2 10 0 0,-4 8 13 16,-2 13 34-16,0 5-37 16,-4 6-14-16,2 3 0 15,1 0-6-15,3 0 3 0,4-6 0 16,0-6-2-16,2-3-5 15,5-7-21-15,1-6-40 16,4-5-37-16,0-9-24 0,2-5-36 16,-2-3-19-16,2-3 50 15,2-2 46-15,4 1 52 16,2-2 42 0,5 2 32-16,3 3 41 15,2 6 12-15,2 3 2 16,-6 6-20-16,-1 8-5 15,-9 3 13-15,-6 9-3 0,-10 5-19 16,-6 5-17-16,-14 4-10 16,-8 3 9-16,-1-1-10 15,-3-1-12-15,4-8 3 0,6-5-11 16,10-9-8-16,10-5-5 16,4 0 1-16,16-2 16 0,10-1-9 15,8-1-3-15,9 2-3 16,1 2-3-16,-2 3-2 15,-15 5-4-15,-9 4 1 16,-18 4-13 0,-12 6-47-16,-15 1-40 15,-15 2-27-15,-2 2-68 16,2-7-42-16,7-9-264 0</inkml:trace>
  <inkml:trace contextRef="#ctx0" brushRef="#br0" timeOffset="18094.23">21491 11933 675 0,'0'0'186'0,"33"0"41"15,-11-1-72-15,2-6-58 0,2-2-27 16,0-6-40-16,-4-1-14 0,-3-5-11 15,-5-2 2-15,-6 0-5 32,-8 0 1-32,-2 3 0 15,-12 1 7-15,-6 5 3 16,-3 9-6-16,-5 5-1 0,0 14-7 16,-4 13 5-16,4 10-1 15,7 7-2-15,3 4-3 0,12 5 4 16,6-1-3-16,8-4 1 15,12-5 5-15,7-5-6 16,11-11 3-16,8-14-1 16,9-16-1-16,5-20-6 0,-2-19-79 15,-11-9-42-15,-7-6-112 16,-10-1-304-16</inkml:trace>
  <inkml:trace contextRef="#ctx0" brushRef="#br0" timeOffset="21147">16691 8452 1188 0,'38'-5'196'0,"-6"3"-69"15,4-6-97-15,-6 3-23 16,-3-1-30-16,-3 4-132 15,-4 0-285-15</inkml:trace>
  <inkml:trace contextRef="#ctx0" brushRef="#br0" timeOffset="21383.27">16570 8672 1016 0,'0'0'339'0,"36"15"-158"15,-2-15-90-15,12-5-48 16,5-5-21-16,5-4-19 16,-3-2-6-16,-3 2-59 15,-6 2-74 1,-6 6-165-16,-11 3-501 15</inkml:trace>
  <inkml:trace contextRef="#ctx0" brushRef="#br0" timeOffset="21967.99">17301 8315 933 0,'0'0'414'0,"-6"53"-233"15,6-18-52-15,0 4-67 16,0 3-8-16,4 4-31 0,0 3-19 16,2-5-1-16,2-9-3 0,0-7-1 15,0-14-9-15,0-14-2 16,-4-16-22-16,0-14 7 16,-4-12-4-16,-2-7-34 15,-4-2-17-15,0-1-15 16,0 6-10-16,2 7 2 0,2 8 67 15,0 10 51-15,2 7 93 0,6 7 40 16,2 7-20-16,2 4-13 16,2 13-43-16,6 4-30 15,4 8-15-15,5 5-13 16,7 4-7-16,6 1-4 16,8-3-1-16,7-6-2 0,1-3 4 31,3-8 1-31,-1-10-4 0,-4-7 3 15,-11-5-3-15,-7-13-2 16,-12-10-4-16,-10-11-9 16,-14-10-26-16,-6-8-13 15,-6-7-17-15,-6-1-51 16,2 1-97-16,0 6-390 0</inkml:trace>
  <inkml:trace contextRef="#ctx0" brushRef="#br0" timeOffset="22869.05">16473 9212 1079 0,'0'19'233'15,"12"0"-100"-15,12-2-25 16,15-6-32-16,21-6-22 15,25-2-6-15,33-6-8 0,37-13-12 16,35-13 2-16,39-13-11 16,13-8-17-1,-2-6-14-15,-19 1-86 16,-20 2-14-16,-47 9-31 16,-38 9-94-16,-37 11-124 15,-23 5-94-15</inkml:trace>
  <inkml:trace contextRef="#ctx0" brushRef="#br0" timeOffset="25675.94">20861 8318 271 0,'-16'2'725'16,"6"11"-525"-16,2 2-15 15,2 4-70 1,4 5-15-16,2 7-16 16,4 4-27-16,4 7-21 15,4 4-10-15,2 5-4 16,0-3-7-16,2-5-7 16,-4-8 4-16,0-10-6 0,-5-13 1 15,-1-12-3-15,-4-13-9 16,-2-18 2-16,-2-7-1 0,-4-9 4 31,-3-4 0-31,-9-1-36 0,2 4-25 16,2 5 11-16,2 5 24 15,0 5 26-15,6 2 1 16,2 6 1-16,4 4 17 16,0 6 16-16,0 2 9 15,10 8 1-15,2 5-12 0,4 2 4 16,8 9-20-16,5 7-6 15,7 6-10-15,4 10 3 0,8 2-3 16,3 7-2-16,5 0 2 16,2 3-2-16,1-5 3 15,1-7-3-15,-7-10 2 0,-7-9 1 16,-6-12 0-16,-14-11 6 16,-13-17-14-16,-13-11-3 15,-3-13 2-15,-9-11 4 0,-12-6-2 16,0-5-62-16,-2-3-58 15,4 2-96-15,4 6-144 16,2 7-566-16</inkml:trace>
  <inkml:trace contextRef="#ctx0" brushRef="#br0" timeOffset="26324.89">20325 9045 899 0,'0'0'362'0,"0"0"-273"16,35 41 19-1,-13-28-41-15,8 1-19 16,10-4-9-16,17-2-1 16,17-7 8-16,25-2 2 15,22-10-15-15,20-10-8 16,22-4-11-16,10-6-10 0,6-8-1 15,0-3-1-15,-11-1-3 16,-17 3-9-16,-24 2-56 0,-25 4-56 16,-27 10-58-16,-25 10-135 15,-24 9-347-15</inkml:trace>
  <inkml:trace contextRef="#ctx0" brushRef="#br0" timeOffset="28418.08">21020 10164 693 0,'0'4'164'15,"0"2"-17"-15,-2-3-59 0,-2-2-32 16,-4 0-1-16,2-1-6 16,-4 0-9-16,6-2-16 15,-6-1-11-15,6 1 0 0,0-2-7 16,0 1-4-16,4 2-1 15,0 1 3-15,0-1 0 16,2 1 1-16,4 0-1 0,0 0-5 16,2 1 6-16,-4 4-3 15,2 4-1-15,-4 1-3 16,-2 0-4-16,0-1-3 0,-4 1-4 16,-2-6 7-16,-4-2 2 15,0-3-2-15,2-9 0 16,-2-5-28-1,4-7-49-15,6-2-96 16,0-2-206-16</inkml:trace>
  <inkml:trace contextRef="#ctx0" brushRef="#br0" timeOffset="28972.98">21264 9793 963 0,'0'0'165'0,"-4"29"17"15,-2-10-89-15,-2 6-25 16,0 1-28-16,-2 3-18 0,0-1-15 16,2-4 0-16,3-1 0 15,1-9-2-15,4-4 3 0,4-3 0 16,5-3 3-16,9 1-15 16,6 1 2-16,4 4 5 15,0 7-7-15,2 4-8 16,-9 6-3-1,-7 3 9-15,-8 2 3 0,-8-1-2 16,-14-6-14-16,-7-6-9 16,-7-7-13-16,0-12-50 15,0-11-44-15,4-11-36 16,3-9-49-16,5-5-187 0</inkml:trace>
  <inkml:trace contextRef="#ctx0" brushRef="#br0" timeOffset="29198.98">21236 9796 937 0,'0'0'234'0,"52"-14"-28"15,-18 6-104-15,3-2-74 16,1 3-22-16,2 2-4 0,-10 2-27 16,-6 3-48-16,-7 3-69 15,-5 6-87-15,-2 0-149 0</inkml:trace>
  <inkml:trace contextRef="#ctx0" brushRef="#br0" timeOffset="29714.83">21628 10109 799 0,'0'0'138'0,"0"46"43"15,0-26-55-15,0-1-30 0,0-1-13 16,-2-5-36-16,2-5-18 15,0-7-12-15,4-4-5 16,2-11-21-16,2-9 6 16,5-3 3-16,3-7-4 0,4-3-12 15,4 1-5-15,2 5 10 16,4 6 8 0,-3 8 6-16,5 7-4 15,-6 6 4-15,0 5 2 16,-4 10 12-16,-4 6-4 15,-3 5 4-15,-9 4-8 16,0 2-4-16,-4-2-5 0,0-5-1 16,-2-8-2-16,2-10-46 15,6-8-114-15,2-11-184 0,6-8-348 16</inkml:trace>
  <inkml:trace contextRef="#ctx0" brushRef="#br0" timeOffset="30431.21">21683 9779 552 0,'0'0'261'0,"0"39"-78"15,0-11-9-15,0 5-64 16,-6 9-23-16,2 3-14 0,-4 4-26 16,0 2-8-16,2-1-14 15,2-6-5-15,-1-8-3 16,3-11-5 0,2-11 3-16,2-9-6 15,5-10-8-15,1-6-14 16,2-6 15-16,2-5-3 15,-4-3 0-15,0-4 2 0,-2-3-2 16,-2-4 0-16,-2-3-1 16,0-3 2-16,0-2 2 15,0-1-5-15,0 3 6 0,-2 4-3 0,4 5 0 16,-2 5-3-16,2 7 4 16,0 5 2-16,0 9-1 15,4 6 2-15,2 4 16 16,2 10 8-16,6 9-10 15,3 8-3-15,3 8-3 16,8 7-2-16,-4 6 0 0,6 2-1 16,-1-2 0-16,1-2 2 15,-2-10 12-15,-2-9 2 0,-4-15-9 16,-3-15-9-16,-3-19-7 16,-4-18-13-16,-4-12 6 15,-4-12 6-15,-8-12-5 16,-4 0-21-1,-12 0-30-15,-6 6-31 16,-4 8-72-16,3 12-199 16</inkml:trace>
  <inkml:trace contextRef="#ctx0" brushRef="#br0" timeOffset="34896.21">20976 11112 1223 0,'0'0'183'16,"0"0"-88"-16,0 0-89 15,0 0-5-15,0 0-53 0,0 0-105 16,0 0-180-16,0 0-477 15</inkml:trace>
  <inkml:trace contextRef="#ctx0" brushRef="#br0" timeOffset="35877.18">21264 10676 717 0,'0'0'246'0,"0"0"-21"0,0 0-79 16,0 0-37-16,0 0-16 15,4 37-59-15,-2-7-14 16,2 8 8-16,0 8 0 16,2 5-5-16,0-3-17 0,2-2-4 0,0-8-2 15,-2-12-3-15,2-11-39 16,2-14-63-16,2-6-90 16,2-10-208-16,1-10-481 15</inkml:trace>
  <inkml:trace contextRef="#ctx0" brushRef="#br0" timeOffset="36899.37">21602 10808 223 0,'0'0'343'15,"0"0"-89"-15,-16-30-29 16,12 21-54-16,0 4-44 0,4 1-41 15,0 3-4-15,2 1 17 16,2 7-5-16,8 8-49 16,-2 7-19-16,6 10-12 0,-4 6-7 15,3 9-5-15,3 3 1 16,-2-1-5-16,0-6 3 16,-2-10 1-1,-4-11-3-15,-2-17 2 16,-4-14 0-16,-4-17-17 15,-2-15 11-15,-8-10 7 16,-6-5-4-16,0-2 3 0,0 6-2 16,2 7-1-16,2 12 2 15,7 10 2-15,5 12-2 16,3 9 6-16,5 9 11 0,10 9-9 16,2 5 3-16,6 3-2 15,4 3-1-15,4 2-1 16,-1-3-5-16,3 3 3 0,2-2-7 15,0 0 2-15,1-3-1 16,-1-5 0-16,-2-4 2 16,-2-6 0-16,-7-7-4 0,-5-4 2 15,-6-14 0-15,-6-11-5 16,-10-10 2-16,0-11 0 0,-16-9 1 16,-6-7 1-16,-7-4 0 15,-5-1-48-15,-2-1-60 16,2 4-107-16,6 6-225 15</inkml:trace>
  <inkml:trace contextRef="#ctx0" brushRef="#br0" timeOffset="37718.11">22404 9409 552 0,'0'-1'201'15,"0"0"-36"-15,0-1 2 0,4 0-30 16,4-1-28-16,0-2-41 16,6-4-16-1,2 3-16-15,2-2-23 16,4 5-10-16,-6 1-2 15,1 4-7-15,-3 9-10 16,-4 6-19-16,-6 7-19 16,-4 6-1-16,-6 7-7 0,-8 5-25 0,1 4-21 15,-3-1-48-15,0 1-79 16</inkml:trace>
  <inkml:trace contextRef="#ctx0" brushRef="#br0" timeOffset="37967">22510 10121 1065 0,'0'0'100'0,"0"0"-112"0,0 0-127 16,0 0-691-16</inkml:trace>
  <inkml:trace contextRef="#ctx0" brushRef="#br0" timeOffset="38518.39">22361 10611 558 0,'0'0'199'15,"0"0"-14"-15,0 0-42 0,0 0-26 16,14-31-8-16,-3 19-46 16,7-2-26-16,6-4-24 15,4-1-9-15,2 0-3 16,4 4-1-16,-5 2 0 15,-1 8-8-15,-4 5 0 16,-8 4 2-16,-2 11-15 0,-6 6 17 0,-4 7 1 16,-4 3 6-1,-2 7-4-15,-6 3 4 0,-4 2-2 16,-2-2 3-16,-2-4 3 16,2-7-5-16,0-9-2 15,4-9-3-15,8-10-82 0,2-2-149 16,6 0-260-16</inkml:trace>
  <inkml:trace contextRef="#ctx0" brushRef="#br0" timeOffset="38750.33">22629 11160 941 0,'0'0'177'16,"0"0"1"-16,0 0-106 0,0 0-66 16,0 0-15-16,8-35-23 15,8 18-318-15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16:36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20988 8848 257 0,'0'0'-17'16,"0"0"23"-16,0 0-31 0,0 0-107 15</inkml:trace>
  <inkml:trace contextRef="#ctx0" brushRef="#br0" timeOffset="417.32">20875 8906 150 0,'0'0'47'0,"0"0"-8"0,0 0 2 16,0 0-6-16,38 12 22 15,-21-12 24-15,5 0-12 16,2 0-20-16,2-1-11 15,2 0-5 1,-2 0 5-16,1 0 14 16,-1 1 0-16,-4 0 1 0,-4 0-29 15,-6 4-9-15,-2-1 1 16,-6 3 0-16,-4 0-3 16,0-1-5-16,-10 1-2 15,-4-2 4-15,-6-2 21 0,-8 0 5 16,-8-2 5-16,-9-3-8 15,-13-2-3-15,-7-4-7 0,-7 0-17 16,-5 0-3-16,1 2-2 16,5-1-1-16,7 4-71 15,5 3-97-15,7 1-123 16</inkml:trace>
  <inkml:trace contextRef="#ctx0" brushRef="#br0" timeOffset="971.12">20585 8633 537 0,'0'0'359'16,"34"-3"-167"-16,-19 8-52 16,3-3-43-16,-6 3-41 15,-6 0-18-15,-6 2-20 16,-10 0-11-16,-14 3-7 16,-7 3-4-16,-9 3-10 15,-10 3-33-15,-3 4 5 0,1 3 18 16,2 4 12-16,7 2 11 0,7 2 3 15,10 3-1-15,10 1 5 16,14-1 7-16,14 0 12 16,18 0-3-16,18-1 5 15,13-2-1-15,13-3-12 0,3-5-11 16,1-8-1-16,-15-7-2 16,-11-6-97-16,-16-3-174 0,-15 0-505 15</inkml:trace>
  <inkml:trace contextRef="#ctx0" brushRef="#br0" timeOffset="2258.31">20120 7531 652 0,'0'0'193'0,"4"29"-41"0,16-20-37 15,18-4-63-15,17-5-10 16,21-2 0-16,11-6-21 16,8-5-13-16,3 2-6 0,-9 1 0 15,-11 2 0-15,-19 6-57 16,-11 4-135-16,-10 10-195 15</inkml:trace>
  <inkml:trace contextRef="#ctx0" brushRef="#br0" timeOffset="2837.67">20452 7283 153 0,'0'0'590'0,"35"9"-408"16,-31 5-56-16,-6-2-65 16,-13 0-39-16,-9 2-18 0,-12-1-3 15,-8 0 0-15,-7-1-3 0,-5 2-5 16,0-1-20-16,3 4 13 16,1 0 13-16,8 5 3 15,5 1 1-15,7 2 4 16,8 1 18-16,8-1 30 15,12 4 0 1,6 1-6-16,18 2-8 0,12 4-19 16,15 2-10-16,11 4-6 15,6 0-4-15,-3-2 0 16,-5-5-3-16,-8-3-47 16,-13-4-195-16,-9-5-353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19:07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13917 6100 108 0,'0'0'491'15,"0"0"-338"-15,0 0 16 16,0 0 9-16,0 0-58 16,0 0-14-16,0 0-20 15,0 0-14-15,23-32-14 0,-7 26-10 32,4-3-13-32,6 0-11 0,10 0-14 15,15 2-4-15,17-1-5 16,21 6-2-16,19 4-1 15,21 8-6-15,6 13 5 0,12 5 2 16,4 8 0-16,-8 2 5 16,-10-5 7-16,-16-8 8 15,-16-10 15-15,-23-13 15 16,-25-14-17-16,-25-17-19 0,-24-14-16 16,-20-10-65-16,-16-7-86 15,-5-4-199-15</inkml:trace>
  <inkml:trace contextRef="#ctx0" brushRef="#br0" timeOffset="5033.99">18537 7616 556 0,'0'0'264'0,"0"0"-108"0,0 0-77 16,0 0 33-16,-26-26-11 0,8 17-21 16,0 0-24-16,-8 1-13 15,-5 3-13-15,-5 1-17 16,-2 4-8-16,-6 0-4 15,1 7-2-15,-1 5-44 0,4 4-57 16,7 4-111-16,7 1-333 16</inkml:trace>
  <inkml:trace contextRef="#ctx0" brushRef="#br0" timeOffset="5334.18">18499 7990 901 0,'0'0'201'0,"0"0"-124"15,-34-7-31-15,5 4-15 16,-7 1-9 0,-8 2-14-16,-2 0-4 0,1 3-3 15,1 2-53-15,4 3-107 16,7 4-86-16,5 6-165 16</inkml:trace>
  <inkml:trace contextRef="#ctx0" brushRef="#br0" timeOffset="5549.8">18372 8433 544 0,'-34'19'188'15,"0"-10"-75"-15,-3-4-93 16,-1-5-13-16,2 2-3 16,4 3-18-16,5 4-199 0</inkml:trace>
  <inkml:trace contextRef="#ctx0" brushRef="#br0" timeOffset="5766.11">18447 8809 663 0,'-67'21'74'0,"1"-8"-27"0,1-5-40 0,1-3-41 15,3-1-234 1</inkml:trace>
  <inkml:trace contextRef="#ctx0" brushRef="#br0" timeOffset="6609.74">16024 6654 524 0,'0'0'193'0,"10"45"-38"0,-2-21-20 16,-4 3-39-1,4 3-26-15,0 6-15 16,-2 2-28-16,0 1-21 16,-4-1-4-16,-4-1-9 15,2-8-104-15,2-11-179 0</inkml:trace>
  <inkml:trace contextRef="#ctx0" brushRef="#br0" timeOffset="6930.86">15647 6648 681 0,'0'34'121'0,"0"11"11"0,0 8-32 16,0 6-73-16,0 5-24 15,4 1-2-15,2-4-8 16,2-8-46-16,-1-8-33 16,1-15-73-16,0-13-213 0</inkml:trace>
  <inkml:trace contextRef="#ctx0" brushRef="#br0" timeOffset="7099.35">15539 6748 867 0,'-8'36'111'0,"1"1"1"16,-3 6-51-16,-10 1-54 16,2 2-8-16,0-4-31 15,2-8-145-15,10-11-238 0</inkml:trace>
  <inkml:trace contextRef="#ctx0" brushRef="#br0" timeOffset="7284.01">15180 6725 552 0,'2'51'191'0,"6"5"-125"0,-2 1-55 15,-4-1-15-15,2-7-233 0</inkml:trace>
  <inkml:trace contextRef="#ctx0" brushRef="#br0" timeOffset="7769.85">14157 7450 769 0,'0'0'215'15,"0"0"-28"-15,0 0-73 16,44 23-29-16,-23-17-26 16,7-2-17-16,4-3-12 15,4 3-14-15,0-3-13 0,-5 7-3 16,-3 1-23-16,-8 7-58 0,0 4-106 15,-10 2-235-15</inkml:trace>
  <inkml:trace contextRef="#ctx0" brushRef="#br0" timeOffset="8054.75">14197 8027 29 0,'0'0'871'0,"45"5"-742"0,-19-5-48 15,-8-7-49-15,-2-2-28 32,-4-1-16-32,0 5-144 0,-6 0-161 15</inkml:trace>
  <inkml:trace contextRef="#ctx0" brushRef="#br0" timeOffset="8286.25">14169 8272 743 0,'28'20'165'0,"7"-2"-3"16,1-3-97-1,-6-3-48-15,-4-9-16 16,-10-3-28-16,2-6-108 16,-5 0-138-16</inkml:trace>
  <inkml:trace contextRef="#ctx0" brushRef="#br0" timeOffset="8540.12">14145 8630 372 0,'0'0'171'0,"0"0"-29"16,46 1-31-16,-21-1-19 0,5 0 9 15,6-1-33-15,0-4-42 16,-2 5-24-16,-5 0-15 15,-5 4-74-15,-8 6-70 16,-6 5-324-16</inkml:trace>
  <inkml:trace contextRef="#ctx0" brushRef="#br0" timeOffset="8740.79">14246 8854 970 0,'40'0'225'0,"6"-3"-105"16,5-9-73-16,1-5-39 16,-4 0-11-16,-1 1-80 15,-5 6-89-15,-2 5-232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20:00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 5209 340 0,'-16'-1'112'0,"-4"-1"-38"0,-4 2-9 15,3 0-6-15,-9 2 19 16,4 4-30-16,4 4-14 15,2 2 5-15,6 4 14 16,2 2 38 0,7 0-4-16,5 4-23 15,0 1-17-15,0-2-18 16,5 2-21-16,3-1-3 16,4-1 4-16,0-3 6 15,6-2 1-15,0 0-4 0,2-3 3 16,6-1 8-16,5 0-1 15,3-2-12-15,2-1-1 16,2-5 3-16,-2-4 10 16,-7-4-2-16,-3-13-11 0,-10-11-2 15,-6-7-20-15,-8-7-24 0,-2 1-14 16,-4 3 17-16,-4 6 33 16,-2 9 3-16,-6 10 0 15,-2 6-6-15,-6 6-30 16,-3-2-203-16,-1 3-308 0</inkml:trace>
  <inkml:trace contextRef="#ctx0" brushRef="#br0" timeOffset="516.9">1412 4940 94 0,'0'0'153'0,"0"0"29"16,0 0 33-16,0 0-42 16,0 0-13-16,0 0 33 15,0 0-63 1,0 0-41-16,0 0-22 16,0 0-21-16,24-23-15 15,-10 19-12-15,4 1-10 16,8 3-6-16,0 1-3 15,7 8 1-15,3 7-2 0,6 6 0 16,-2 8-1-16,-3 5 2 16,-5 8-2-16,-4 6-1 0,-10 3 0 15,-8 5 1-15,-6 2 2 16,-4-2 1-16,-6 0-2 16,-10-2 0-16,-2-4-1 15,-8-3-6-15,-4-5-12 0,-1-1-22 16,-1-5-53-16,2-2-145 15,-2-5-493 1</inkml:trace>
  <inkml:trace contextRef="#ctx0" brushRef="#br0" timeOffset="6892.45">389 6998 998 0,'-4'31'201'16,"0"6"-97"-16,2 0-36 0,2 2-45 31,-2-1-19-31,-2-2-9 16,2-7-32-16,2-5 2 0,-2-9-11 15,2-6-38-15,2-7-69 16,4-2-196-16</inkml:trace>
  <inkml:trace contextRef="#ctx0" brushRef="#br0" timeOffset="7190.89">481 7389 206 0,'0'0'599'0,"-28"40"-562"0,16-31-34 15,2-2-13-15,2-7-149 16</inkml:trace>
  <inkml:trace contextRef="#ctx0" brushRef="#br0" timeOffset="7691.99">600 6912 1103 0,'0'0'194'0,"0"0"-73"0,0 0-32 16,34 8-44-16,-12-2-15 15,-1 3-12-15,-3 3-10 16,4 5-5-16,-2 4 1 0,-6 4-10 16,-6 2-27-16,-4 3-10 15,-4 1-19-15,-4-1 10 0,-6 3 3 16,-2-6 2-16,0-3 39 16,2-2 9-16,2-6 27 15,8-2 28-15,-4-4-5 16,8-3-15-1,2-2-20-15,10-4-13 16,4-1-4-16,4 0 0 0,2-4-7 16,1-2-45-16,-1-2-51 15,-2 3-221-15,-4-1-463 16</inkml:trace>
  <inkml:trace contextRef="#ctx0" brushRef="#br0" timeOffset="8007.99">1013 7324 1027 0,'12'33'137'0,"-10"2"-40"0,-2-1-26 16,0-3-52-16,-12 0-18 16,-2-10-7-16,0-7-53 15,0-10-49-15,0-9-31 16,6-10-66-16,5-8-79 15</inkml:trace>
  <inkml:trace contextRef="#ctx0" brushRef="#br0" timeOffset="8545.51">1142 6901 892 0,'0'0'202'0,"0"0"-26"0,0 0-57 0,-14 30-34 16,14-26-28-16,4-4-16 15,8 0-10-15,4 0-5 16,8 0-15-16,-2 0-2 16,4 4-6-16,-5 2 2 0,-5 5-3 15,-6 6-6-15,-6 5-30 32,-8 2-23-32,-8 5 27 0,-4 0 23 15,1-1 4-15,-3-4 1 16,2-3 3-16,6-6 0 15,6-2 15-15,4-5 11 16,10-3-5-16,6-2-9 0,9-2-2 16,1 0-1-16,0 1-3 15,2-1-3-15,-4 3 2 0,-8 2-5 16,-6 5 4-16,-6 4-5 16,-6 3-31-16,-8 3-20 15,-8 2-6-15,-4 1-14 16,-2-1-21-16,2-9-8 0,0-4 17 15,5-8-50-15,5-7-89 16,4-11-29-16,6-8-215 0</inkml:trace>
  <inkml:trace contextRef="#ctx0" brushRef="#br0" timeOffset="9209.27">1279 6608 639 0,'0'0'222'16,"0"0"-2"-16,0 0-63 15,0 0-38-15,0 0-26 16,0 0-11-16,0 0-9 0,-22 32-15 16,30-25-7-16,4 0-1 15,4 2-17-15,8 1-5 0,2 3-4 16,8 2-5-16,-1 4-6 16,3 7-6-16,-4 7 2 15,-8 6-4-15,-10 8 0 16,-10 10-6-1,-12 4-2-15,-10 9-15 16,-12 0-29-16,-2 3-20 0,-2-5-26 16,5-9 2-16,5-10 21 15,10-15-14-15,12-11-35 16,16-11-91-16,26-8-320 16</inkml:trace>
  <inkml:trace contextRef="#ctx0" brushRef="#br0" timeOffset="80871.73">1682 9149 938 0,'0'0'228'0,"0"0"-76"16,-7 40-17-16,5-18-66 15,2 4-27-15,0 4-3 16,5-1-22-16,3 0-1 16,0-3 10-16,10-6 2 0,-4-5-3 15,8-3-3-15,2-5-15 16,0-5-3-16,0-2-4 16,1 0-3-16,-9-7-35 0,0-1-74 15,-6 0-73-15,0-1-135 16,-6-1-260-16</inkml:trace>
  <inkml:trace contextRef="#ctx0" brushRef="#br0" timeOffset="81118.6">1849 9045 812 0,'2'29'699'0,"6"12"-664"15,4 13 85-15,0 6-52 16,2 10-49-16,-4 2 4 16,6 1-7-16,-6-6-9 0,2-7-6 15,-2-11-26-15,0-8-78 16,-1-8-66-16,5-9-195 15</inkml:trace>
  <inkml:trace contextRef="#ctx0" brushRef="#br0" timeOffset="87100.14">1579 8709 497 0,'0'0'174'15,"0"0"-1"-15,0 0-25 16,0 0-20-16,-30 8-36 0,24-6-11 16,2 1-18-16,4 1-3 15,0-1-7-15,2 2 4 16,10-2-3-16,4 1-22 16,10 2-19-16,10 3-9 15,11 6-9-15,9 9-19 0,0 11-18 16,7 14 11-16,3 14 19 0,-7 12 14 15,-7 10-3-15,-12 6 15 32,-6-1 1-32,-9-2-5 15,-17-5-9-15,-8-8-1 16,-4-10-5-16,-14-11-17 0,-3-12-64 16,-3-8-59-16,6-13-114 15,0-10-245-15</inkml:trace>
  <inkml:trace contextRef="#ctx0" brushRef="#br0" timeOffset="100012.79">419 11118 1203 0,'0'0'301'0,"0"0"-148"0,0 0-49 16,0 0-93-16,26 24-30 15,-14-1-49-15,6 8-4 0,6 8-6 16,3 6 14-16,3 3 3 16,2 0 17-16,2-1 45 15,-4-4-34-15,-9-3-18 0,-5-11-65 16,-2-8-97-16,-6-10-173 15</inkml:trace>
  <inkml:trace contextRef="#ctx0" brushRef="#br0" timeOffset="100329.1">781 11292 1191 0,'0'0'223'0,"0"0"-44"16,37 13-96-16,-19-13-18 0,0 0-18 15,2-6-18-15,-2-3-21 16,0-4-7-16,-4 3-9 16,-4-3-34-16,0 0-31 15,-5 2-57-15,-1 2-104 16,2 0-316 0</inkml:trace>
  <inkml:trace contextRef="#ctx0" brushRef="#br0" timeOffset="100910.13">763 11012 923 0,'0'0'315'0,"18"-40"-115"15,-8 15-96-15,0-2-70 16,5 2-19-16,1 3-4 16,0 9 3-16,2 8-5 15,0 5-4-15,-4 9 0 16,-2 6-4-1,-4 7-1-15,0 2 1 16,-2 2 22-16,-4-2 19 0,4 1 13 16,-6-5-2-16,0 1-7 15,0-5-8-15,4-3-5 16,0-2-7-16,-3-2-2 16,5-4-6-16,4 2-7 0,-2-1-5 15,-4 2-4-15,2 2 0 0,2 3-6 16,0 2-15-16,-4 1-5 15,4 2 1-15,2-2 14 16,2-1 6-16,2-4 7 16,2-1 3-16,6-5 23 15,3-5-2-15,3 0 2 0,4-10-16 32,4-4-14-32,-3-7 0 0,-3-5 0 15,-2-4 0-15,-4-2 0 16,-2 0 0-16,-12 4 0 15,-2 3-37-15,-8 6-66 16,0 5-73-16,-4 6-150 0,2 3-413 16</inkml:trace>
  <inkml:trace contextRef="#ctx0" brushRef="#br0" timeOffset="101246">1218 10864 1251 0,'27'38'190'0,"3"8"-7"16,4 5-90-16,-4 2-34 15,2 2-18-15,-1-3-20 0,-1-4-11 16,-6-7-4-16,-4-9-8 16,-8-9-26-16,-6-11-69 15,-6-12-99-15,0-14-166 0,-6-14-597 16</inkml:trace>
  <inkml:trace contextRef="#ctx0" brushRef="#br0" timeOffset="101715.77">1051 10667 762 0,'0'0'140'16,"0"0"61"-16,0 0-113 0,0 0-26 16,0 0 13-16,0 0 9 15,0 0-20-15,0 0-21 0,34-4-18 16,-9-1-6-16,15 3-3 16,4 2 5-16,7 5 10 15,7 10 12-15,4 13 17 16,-7 9-15-1,1 11-11-15,-12 9-7 16,-7 8-21-16,-5 3-2 0,-8-1-3 16,-10-2-1-16,-6-6-15 15,-8-8-24-15,0-11-21 16,-8-12-76-16,-4-12-92 16,10-12-260-16</inkml:trace>
  <inkml:trace contextRef="#ctx0" brushRef="#br0" timeOffset="108529.71">1692 10966 1103 0,'24'-10'171'0,"4"-2"-51"15,-2-2-40-15,0 1-57 16,-6 2-20-16,-5 0-3 15,-5 3-42-15,-10 0-107 0,-8 2-240 16,-5 1-479-16</inkml:trace>
  <inkml:trace contextRef="#ctx0" brushRef="#br0" timeOffset="109130.66">1665 11286 1004 0,'0'0'178'0,"0"0"14"16,0 0-101-16,29 18-41 0,-21-2-17 15,2 8 1-15,2 8-5 16,2 6-5-16,2 4-5 0,2 3-6 16,0-1-9-16,4 1-4 15,-1-5-14-15,7-3-74 16,8-2-112-16,4-9-268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22:17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19911 1716 1071 0,'0'0'265'0,"0"0"-144"15,-29 25-24-15,3-10-26 16,-8 1-26-16,-8 6-18 16,-3 2-21-16,-1 1-6 15,0 5 1-15,3 3-2 16,3 2-23-1,8 6 2-15,8 1 12 0,6 2 9 16,12 4 2-16,8-2 6 16,16-1 6-16,16-6 5 15,12-1-3-15,15-5-5 16,13-3-8-16,3 1-3 16,3 5 0-16,-9 6 2 15,-15 8 2-15,-24 14-3 0,-24 10-6 16,-20 7 3-16,-24 2-5 0,-20 2-3 15,-15-5-50-15,-5-9-31 16,-3-12-20-16,-1-15-3 16,11-16-41-16,5-18-127 15,21-17-229-15</inkml:trace>
  <inkml:trace contextRef="#ctx0" brushRef="#br0" timeOffset="523.29">20501 1676 808 0,'0'0'140'0,"0"0"66"16,0 0 19-16,0 0-85 16,8 58-70-16,-6-9-35 15,2 15-8-15,2 20-1 0,-2 11-13 16,-2 12-5-16,0 6-4 15,-2 3-4-15,0-6-3 0,0-9 3 16,-2-14-24-16,0-17-29 16,0-15 6-16,2-16-19 15,0-21-47-15,6-16-60 16,8-10-94-16,4-23-160 0</inkml:trace>
  <inkml:trace contextRef="#ctx0" brushRef="#br0" timeOffset="855.21">21111 1791 1138 0,'0'0'62'0,"-44"52"89"15,-3-19-29-15,-11 8-51 16,-9 3-18-16,-5 2-22 15,1 0-19-15,3-3-10 16,11-4 3-16,9-3-7 0,14-5 4 16,12-5 7-16,16-3 23 0,12-1 43 15,22-3-6-15,18 0-15 32,17 0-26-32,17 1-18 0,7 2-5 0,-3 6-8 15,-5 5 2-15,-15 6-3 0,-15 4-10 31,-17 3-28-31,-14 0-65 16,-12-5-37-16,-6-10-68 0,-2-8-273 16</inkml:trace>
  <inkml:trace contextRef="#ctx0" brushRef="#br0" timeOffset="1325.11">21703 1946 416 0,'12'28'935'0,"2"19"-884"15,0 19 51-15,-2 17-34 16,-8 11-38-16,-4 9-19 16,-2-3-8-16,-4-7-5 15,-6-17-1-15,0-26-42 0,-2-27-64 16,6-25-85-1,2-28-199-15</inkml:trace>
  <inkml:trace contextRef="#ctx0" brushRef="#br0" timeOffset="1540.62">21526 1974 1477 0,'0'0'79'16,"48"-9"55"-16,-16-16-75 16,15-20-45-16,13-14-9 0,8-7-16 15,1 2-65-15,-1 12-57 16,-5 18-5 0,-11 25-92-16,-10 23-144 15</inkml:trace>
  <inkml:trace contextRef="#ctx0" brushRef="#br0" timeOffset="1788.1">21574 2677 1129 0,'32'-8'414'16,"13"2"-284"-16,9-3 1 0,8-6-59 16,3-2-58-16,5-2-8 15,-1-3-13-15,-5 1-43 16,-11 3-58-16,-7 2-52 0,-8 3-77 16,-8 3-298-16</inkml:trace>
  <inkml:trace contextRef="#ctx0" brushRef="#br0" timeOffset="2442.46">22817 1988 1254 0,'4'82'18'0,"-2"8"33"0,-2 6 44 16,0 1-44-16,-2-6-11 0,0-12 3 16,-2-16-10-16,1-17-5 15,-3-21-6-15,-2-21-20 16,0-17-20-16,-4-22 11 15,0-14 5-15,-2-17 0 16,-2-10 2-16,-2-8 2 0,-4-4-3 0,-2-2 2 16,5 2 0-16,-1 0 3 15,6 3-3-15,10 4 0 16,4 6 2-16,14 5 2 16,12 9-2-16,9 9 2 15,15 11-1-15,8 15-7 16,7 12-5-1,5 14 1-15,3 8 2 0,-1 18 7 16,-9 13-2-16,-13 13 15 16,-14 12 0-16,-20 7 2 15,-16 9 4-15,-24 3-10 16,-14-5-8-16,-20-6-5 16,-5-16 1-16,-7-14-8 15,-1-20-64-15,3-15-84 0,11-12-94 0,11-15-688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25:44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4861 11561 663 0,'-8'8'297'0,"4"0"-95"0,2 0-58 15,4-3-33-15,6-1-40 16,4 1-12-16,9-1-13 16,9-1-8-1,10 2-12-15,6 2-13 16,7-1-8-16,7 4-3 16,-1 1-2-16,-5 1-2 15,0-2-18-15,-7-1-43 0,-9-2-25 16,-10-4-49-16,-8-3-67 15,-10-5-87-15,-10-6-182 16</inkml:trace>
  <inkml:trace contextRef="#ctx0" brushRef="#br0" timeOffset="348.35">5051 11390 490 0,'42'0'652'16,"10"9"-523"-16,3 1-15 0,1 4-44 15,0 5-39 1,-5 8-19-16,-9 6 3 0,-6 9 2 16,-18 4 6-16,-14 10-20 15,-14 5 10 1,-16 5-14-16,-10 2 2 0,-10 0-2 0,-5-1-21 31,-3-6-35-31,-2-9-22 0,3-5-47 16,1-6-41-16,10-3-150 15</inkml:trace>
  <inkml:trace contextRef="#ctx0" brushRef="#br0" timeOffset="1667.49">5373 11137 416 0,'-2'0'176'0,"0"0"-77"0,2 0 17 16,-2 0-42-16,0 0-14 16,0-1-4-16,2-3-7 15,0-5-2-15,4-5 1 16,6-5 4-1,6-11-19-15,8-10-23 16,6-12-7-16,5-10-4 16,7-13 0-16,4-6 2 0,-3-3-32 15,-1 6-151-15,-6 7-243 16</inkml:trace>
  <inkml:trace contextRef="#ctx0" brushRef="#br0" timeOffset="2164.33">5343 10596 501 0,'0'0'442'0,"0"0"-262"0,32-10-66 15,-10-5-26-15,10-6-16 16,5-3-17-16,1 1-4 0,6-3-5 16,-6 3-3-1,3 6-2-15,-3 5-2 16,-4 5-10-16,0 7-4 16,-7 6-15-16,1 8-5 15,-4 9-6-15,-4 5-5 0,-6 9 7 16,-2 6-2-16,-4 6-1 15,-6 4-8-15,-2-1-6 16,-2-1-18-16,2-7-24 0,-4-4 7 16,4-10-13-16,8-7-78 15,14-4-108-15,11-1-421 16</inkml:trace>
  <inkml:trace contextRef="#ctx0" brushRef="#br0" timeOffset="66218.67">9570 12479 226 0,'4'-12'158'16,"-2"3"-69"-16,2 0-52 16,-2 1-30-16,-2 2-9 15,0 3-17-15,0-2 0 16,0 3 6-16,-2 0 13 16,2-2 1-16,-2 1 13 0,2 3 18 0,0-3 5 15,-2 3 21-15,2 0 31 16,-2 0 22-16,2 0-13 15,-2 3-13-15,0-1-7 16,0 4-8-16,0 2-8 16,0 1-5-16,2 5-12 0,0 3-7 15,0 4-12 1,-4 3-8 0,4 4-2-16,0 4-5 0,0 4-2 15,4-1-4-15,-2 1-2 16,4-3 1-16,0-3-3 15,2-3 0-15,-2-5 0 16,2-3 2-16,2-5 9 0,0-3 7 0,2-6-11 16,2 0-7-16,0-5-1 15,2 0-2-15,5 0-1 16,1-2 5-16,-2 0-2 16,6 1 1-16,6 1-3 0,2 0-4 15,3 0-4-15,7 0-2 16,8 0 0-16,-1 0 7 15,11 0 4 1,1-1 0-16,7-3 1 16,3 4-1-16,7-4 1 15,5 4 1-15,7 0-5 16,-3 0-5-16,10 0-6 16,-1 0-1-16,5 0-5 15,0-2 0-15,5-3 2 0,-1 0-2 16,6-4 3-16,2 0 9 0,0-3 9 15,5 1 1-15,-5-2-1 16,6 3 2-16,-4 2-2 16,4 1 2-16,-5 3-2 0,1 0 2 15,4 2-3-15,2-1 1 16,-2 3-2-16,0-1-17 16,3 1 1-16,-3 0 13 0,4 0 5 31,-2 0 1-31,-4 0 0 15,4-1 1-15,-1-1-1 16,1 1 4-16,0-2-2 0,-8 2 3 16,2 1-3-16,-3 0-3 0,-3 0 1 15,-6 0-2-15,-2 0 3 16,1 0-2-16,-9-5 0 16,0 1-2-16,-3-1 4 15,-5 0-2-15,-3 1-1 16,-9-1 3-16,-5 1-3 15,-7 3 3-15,-7-1-3 0,-5-1 4 16,-3-2-2-16,-6 0-2 16,-3-4 3-16,-5-5-1 0,-2-2-1 15,-2-6 0-15,-2-5-2 16,-7-6 2-16,1-9-4 16,-4-9 3-16,-6-2-19 0,4 0-155 15,0 3-268-15</inkml:trace>
  <inkml:trace contextRef="#ctx0" brushRef="#br0" timeOffset="69010.7">11390 13252 441 0,'0'0'251'0,"0"0"-62"16,0 37-41-16,0-14-24 15,-4 7-37-15,4 6-20 16,0 6-16-16,0 3-11 0,0 2-9 16,0-1-10-1,-4-5 1-15,2-7-9 16,0-7-6-16,0-8 5 16,0-9-7-16,-2-7-4 15,0-5-6-15,2-12-3 16,-2-9 5-16,4-7 2 0,-4-9 0 15,0-8 0-15,2-4 0 16,0-4-26-16,0 0 1 0,0 1-1 16,2 5-1-16,0 9 11 15,0 8 10-15,0 8 9 16,0 10 5-16,4 5 36 16,0 9 12-16,0 4 6 0,0 7-12 15,2 6-19-15,2 8-15 16,-2 7-11-16,4 6-2 0,4 4-2 15,2 1-1-15,6 0-2 16,3-4 1-16,5-6 1 16,2-7 1-16,2-7 0 0,3-7 5 15,-5-6 10-15,-2-6 4 16,-6-6-2-16,-2-11-5 16,-12-6-9-1,-4-7-4-15,-6-11-2 16,-2-8 2-16,-8-6-1 15,-4-6-46-15,-2-4-27 16,2 0-38-16,2 3-99 0,4 6-194 16</inkml:trace>
  <inkml:trace contextRef="#ctx0" brushRef="#br0" timeOffset="69633.95">11672 13108 131 0,'0'0'806'15,"0"0"-587"-15,0 0-45 0,0 29-63 16,6-16-19-16,-2 4-9 0,6 3-16 16,6 4-11-16,0 7-14 15,5 2-5-15,3 2-15 16,0 2-11-16,2-1-7 15,-2-2-3-15,0-5-18 16,-3-2-119-16,-1-7-127 0,4-6-351 16</inkml:trace>
  <inkml:trace contextRef="#ctx0" brushRef="#br0" timeOffset="70914.75">12121 13364 702 0,'0'12'456'15,"0"-1"-277"-15,0-4-54 16,0-2-67-16,0-2-23 16,4-1-17-16,4 0-10 15,2-2-8-15,6 0 1 0,9-4 0 16,1-1-1-16,0-3 1 0,4-1-1 16,0-3 7-16,-5 0 0 15,-1-1-1-15,-4-5-3 16,-8 0-5-16,-4-3 2 15,-6 0-2-15,-4 0 0 16,-8 3-10-16,-6 3-45 0,-4 6-34 0,-1 4-22 16,-5 8 20-16,0 7 82 15,0 6 14-15,2 7 4 16,2 4 19-16,4 5 20 16,3 3-1-16,5 5-12 0,6 0-11 15,4-3-10-15,10-5-7 31,7-9-3-31,11-10-1 0,8-12 13 16,4-8 2-16,5-10-2 16,1-7-10-16,-10-4-6 15,-2 2-90-15,-7 1-192 16,-7 6-611-16</inkml:trace>
  <inkml:trace contextRef="#ctx0" brushRef="#br0" timeOffset="71437.53">12713 13372 835 0,'0'0'122'0,"0"0"35"0,0 0-98 16,0 0-7-16,-52-25-5 15,22 25 0-15,-7 9-1 0,3 3-33 16,2 9-8-16,2 3-4 16,6 7-26-16,7 3-3 15,9-2-12-15,8-2 2 16,10-7 9-16,11-8 8 0,9-9 6 15,10-10 11-15,0-17 2 16,1-10 8-16,-1-9 33 0,-8-4 8 16,-6-6-10-16,-8 2-8 15,-10 1-16-15,-3 4-8 16,-5 3-3-16,-4 4-2 0,-1 6 1 16,1 7 0-16,0 8-1 15,0 10 14-15,0 5 66 16,-2 13 24-1,2 10-12-15,2 11-64 16,0 10-11-16,2 7-9 16,-2 4-8-16,4-2-3 15,4-6-48-15,2-6-37 0,2-11-21 16,0-13-49-16,3-13-161 16,1-7-309-16</inkml:trace>
  <inkml:trace contextRef="#ctx0" brushRef="#br0" timeOffset="71591.3">12923 13507 607 0,'0'0'351'16,"12"49"-227"0,-8-34-69-16,2-8-48 15,-6-7-7-15,4-15-155 0,4-8-68 16,0-7-368-16</inkml:trace>
  <inkml:trace contextRef="#ctx0" brushRef="#br0" timeOffset="71870.07">13201 13397 603 0,'0'0'137'0,"0"0"-34"15,0 0-52-15,0 0-14 16,0 0-25-16,0 0-7 15,-33-5 29-15,11 19 3 16,-2 7-29-16,6 3-2 0,-4 4-2 16,10 0 3-16,6-5 26 0,6-4 27 15,8-3 6-15,8-8-11 16,6-3-39-16,6-5-4 16,0-4-1-16,1-5-9 15,-3-3-3-15,-2-3-7 16,-6-1-33-1,-6 1-95-15,2 1-92 16,-8 2-216-16</inkml:trace>
  <inkml:trace contextRef="#ctx0" brushRef="#br0" timeOffset="72117.28">13442 13479 840 0,'0'0'108'0,"6"28"42"15,0-19-113-15,0-6-32 16,-2-3-10-16,2-8-158 15,2-5-118-15,-1-6-321 16</inkml:trace>
  <inkml:trace contextRef="#ctx0" brushRef="#br0" timeOffset="72204.02">13464 13323 314 0,'0'0'-230'0</inkml:trace>
  <inkml:trace contextRef="#ctx0" brushRef="#br0" timeOffset="72912.77">13652 13441 217 0,'0'0'806'0,"12"50"-647"0,-6-27 1 16,0-4-84-16,-2-3-33 16,0-4-19-16,0-8-8 15,0-4-12-15,0-12-15 0,0-6 9 16,2-7-4-16,2-6-22 15,4 0-1-15,2 1-1 16,0 5 11-16,4 6-1 0,5 6-3 16,-5 12 21-16,4 1 5 15,0 11-1-15,-2 5 1 16,-8 1-1 0,2 2 1-16,-6 2-2 15,-4-5-1-15,0-2-20 16,-4-5-40-16,0-3-33 0,0-2-36 15,0-4-33-15,5 0 82 16,-1-3-18-16,0-1 27 16,6-1 49-16,2-2 50 15,2 1 55-15,4-2-3 0,2 0-18 16,2-2 5-16,2-1-6 16,1 0-4-16,-1-3-11 0,-2 1 3 15,-4-3-4-15,-6 0-7 16,-4 2-11-16,-4-2-2 15,-8-1-5-15,-4 4-6 16,-6 3-5 0,-6 5-5-16,-4 5-4 15,0 10-1-15,-1 8 0 16,-1 11-7-16,4 4-23 0,6 5-2 16,4 1 10-16,8-1 1 15,4-4 18-15,10-6 2 16,10-6 2-16,6-6 5 0,10-10 15 15,5-6 7-15,7-11-19 16,0-9-6-16,-5-7-25 16,-7-6-38-16,-8-4-9 0,-10 4-124 15,-6 3-215-15</inkml:trace>
  <inkml:trace contextRef="#ctx0" brushRef="#br0" timeOffset="122929.92">13648 12952 83 0,'0'0'-42'0</inkml:trace>
  <inkml:trace contextRef="#ctx0" brushRef="#br0" timeOffset="123030.4">13648 12952 146 0,'4'-32'-11'0</inkml:trace>
  <inkml:trace contextRef="#ctx0" brushRef="#br0" timeOffset="124101.23">13662 12876 178 0,'0'0'139'0,"0"0"-15"15,0 0 7-15,0 0 11 16,0 0-26-16,0 0-10 0,0 0-16 0,-16 14-7 15,14-5-10-15,2 0-13 16,0 3-10-16,0 0-16 16,0 4-10-16,2 2-12 15,2-1-3-15,-2 0 2 16,2 2 3-16,-2-5-3 0,2-2-4 16,-2-4 0-16,-2-1 0 0,2-1-5 15,0-4-1-15,-2 0 1 16,2 1-1-16,0-1-2 15,2-1 3-15,-2 2-1 16,4 1-2-16,0-3 3 16,2 4-2-16,0-2 0 0,4 1 0 31,-4 0 2-31,6 0 2 0,-2-1 9 16,6-2 4-16,-5 2-1 15,9-2-5-15,2-1-5 16,4 1 0-16,2 2-4 15,7-2 2-15,-3 3-2 0,6 0 2 16,4-2 0-16,3 2 2 16,5-1 3-16,2-1-1 0,3 1 0 15,1-2-4-15,3 0 1 16,1-1 5-16,4 2 1 16,1-1 2-16,5-1-6 15,1 0-2-15,5 0-4 0,-1 0-2 16,4 0-1-16,3 0 4 15,-1 0-3 1,-1 0 2-16,1 0 0 16,3 0 0-16,-1 2-1 15,0 0 1-15,5 0 1 16,3-2-3-16,3 0 2 16,5 0-1-16,2 0 0 15,4 0 0-15,3 0 0 0,1 0 0 16,6 0 0-16,-2-1 0 0,4 0 2 15,1 1-2-15,3 2 0 16,-2 3 0-16,4 4 1 16,2 2 3-16,-6 1-1 0,3-2 0 15,1 2-3-15,-6-2 0 16,2-1 0-16,-4-4 1 16,2-1-1-16,-9-4 0 0,1-3 9 15,-8-6 8-15,-5-6-1 16,-9-3-6-16,-6-4-5 15,-7 1-2-15,-7-1-3 0,-15 3 1 16,-4 4 0-16,-11 1 0 16,-5 5 0-16,-4 3-1 15,-8 3 0 1,-4 3-1-16,-2 0-1 16,-10 1-1-16,-3 5 1 15,-3 0-1-15,-1-1 0 16,-7 3 1-16,-4-3-1 0,-2-1 2 15,-2-4-3-15,6 0 4 16,-4-2 0-16,4-7-1 16,8-2 0-16,2-7 0 0,0-8 1 15,8-10 1-15,10-11-1 16,0-13 0-16,4-17 0 0,-2-9 1 16,1-9-1-16,-7-4-11 15,0 1-129-15,-2 12-168 16,0 13-628-16</inkml:trace>
  <inkml:trace contextRef="#ctx0" brushRef="#br0" timeOffset="126803.96">15611 13589 576 0,'-2'7'251'16,"-2"7"-50"-16,4 0-57 15,-2 5-34-15,0 3-41 16,2 6-13-16,-2 3-21 0,2 4-9 15,0 0-2-15,0 0-11 16,2-5-4-16,0-4-5 16,0-6-1-1,0-7-1-15,0-8 2 16,0-5-6-16,0-4-4 16,2-7 3-16,-4-7 3 15,0-5-3-15,-8-3 3 16,2-3-4-16,-2 0-15 0,-2-3-2 15,2 2 3-15,2-1-4 0,0 0 4 16,6 1 12-16,0 2 5 16,4 2 2-16,8 0 1 15,4 3 1-15,4 4 9 16,6 2 21-16,3 4-4 0,3 8-10 16,2 2-5-16,4 8-7 15,-4 7-3-15,-7 3-2 16,-5 5 0-1,-8 3-1-15,-12 1-2 16,-6 3 0-16,-14-2-2 16,-8 0-3-16,-5-1-26 15,-1-5-27-15,0-4-28 0,4-9-38 16,6-2-88-16,7-4-158 16</inkml:trace>
  <inkml:trace contextRef="#ctx0" brushRef="#br0" timeOffset="127225.35">15927 13524 1002 0,'0'0'214'0,"-2"54"-62"16,2-21-49-16,0 2-49 15,-4 2-14-15,4-4-20 0,-2 0-9 16,2-7-7-16,0-5-4 16,0-10 1-16,4-7-10 15,0-4-57-15,4-10-25 16,2-3 19-16,2-4 17 15,-1 2 14-15,3 4 17 16,-2 3 2-16,0 8 19 0,0 5 6 0,-4 7-2 16,-2 6-1-16,-2 4-1 15,-2 3 1-15,-2-1 0 16,0-1-1-16,0-3 2 16,0-6-2-16,4-5 2 15,2-9-7-15,6-3-125 0,2-11-118 31,0-5-335-31</inkml:trace>
  <inkml:trace contextRef="#ctx0" brushRef="#br0" timeOffset="127372.27">16223 13821 812 0,'0'0'163'0,"14"41"-31"0,-10-27-97 16,-2-6-22-16,-2-8-13 15,0-6-32-15,-4-10-184 16,0-11-136-16</inkml:trace>
  <inkml:trace contextRef="#ctx0" brushRef="#br0" timeOffset="127503.79">16171 13599 704 0,'0'0'102'0,"0"0"-66"16,36 14-21-16,-24-14-26 15,0-5-144-15,0-3-364 0</inkml:trace>
  <inkml:trace contextRef="#ctx0" brushRef="#br0" timeOffset="128043.32">16378 13521 916 0,'0'0'225'0,"10"57"-14"0,-6-23-89 0,-2 5-53 16,0 5-22-16,0 3-25 15,1 0-13-15,3-5-6 16,2-6-2-16,4-16 2 0,6-12-7 16,4-11-69-16,-4-16-23 15,4-6-10-15,0-3-11 16,-1 0 6-1,-1 4 17-15,0 5 26 16,-2 7 49-16,0 7 18 16,-2 5 4-16,0 1 3 0,-2 8 49 15,-2-1 33-15,-5 1-4 16,-3 1-6-16,-4-2-6 16,-4 1-19-16,-3-1-20 15,-7 2-3-15,-4 3-6 0,-2-1-12 16,4-1-8-16,0 2 1 15,6-3-5-15,6 0 2 0,4-2-1 16,14-3-2-16,8-4-7 16,4-1 3-16,4-5-5 15,-1-4-6-15,1-2-9 16,-6-4 2 0,-8-1 0-16,-8-1 9 15,-8-1 5-15,-8 1 2 0,-8 1 0 16,-6 3 1-16,-6 0-4 15,3 4 2-15,-1 0-31 16,4 2-114-16,6-1 4 16,10 2 62-16,6-2 0 15,10 1 22-15,6-2-26 0,10 0-5 16,5 1-132-16</inkml:trace>
  <inkml:trace contextRef="#ctx0" brushRef="#br0" timeOffset="128312.42">17075 13591 546 0,'0'0'228'0,"0"0"-42"0,-16 37-69 16,-8-18 12-16,-6 4-24 16,-5 1-36-16,-1-2-10 15,4-3-12-15,6-7-16 32,8-3-13-32,8-5-4 0,10-4-4 0,8-2 1 15,10 0 21-15,6-3-17 0,4 5-10 31,4 0 0-31,-7 9-3 16,-7 6 0-16,-8 3-2 0,-10 8-2 16,-14 2-3-16,-9 1-25 15,-9-4-22-15,-4-1-32 16,4-11-12-16,4-13-49 16,11-10-169-16,11-16-349 15</inkml:trace>
  <inkml:trace contextRef="#ctx0" brushRef="#br0" timeOffset="128891.57">17339 13729 1044 0,'0'0'151'0,"-38"11"10"16,14-4-86-1,-1 2-33-15,-1 0-28 16,6 3-10-16,-2 3 1 16,10 1 0-16,6 2 0 15,6 1-1-15,14-1-1 16,8-5-4-16,10-5-1 0,8-8-9 16,3-2-1-16,-1-9-1 15,-6-5 2-15,-7-4 4 0,-11 0 4 16,-14-2-3-16,-6-1-3 15,-10 2-21-15,-3 0-10 0,-9 5-30 16,0 4-53 0,4 4-133-16,0 6-249 0</inkml:trace>
  <inkml:trace contextRef="#ctx0" brushRef="#br0" timeOffset="129361.9">17613 13783 888 0,'-8'38'195'16,"-2"3"-20"-16,-2 2-90 0,4 0-36 31,-3-2-13-31,3-8-22 0,4-8-2 16,2-7-4-16,2-10-3 15,0-8-3-15,4-4-6 16,2-9 3-16,0-5-2 16,-1-2 5-16,1-3-2 15,-2-1 1-15,0 0-2 16,-2-3 0-16,0-1 1 0,2-1 2 16,4 0 3-16,-6-2 9 15,8 0 1-15,0 4-4 16,4 0 2-16,2 6-6 15,4 0-2-15,4 9-3 0,5 1 2 16,5 6 0-16,0 4-2 16,2 3-2-16,-5 10 1 0,-7 6 0 15,-12 5-1-15,-10 4-1 16,-8 2-1-16,-16-3-1 16,-7-2 2-16,-5-6-5 15,-2-8-37-15,-2-10-13 0,3-6-15 16,7-14-35-16,10-7-72 0,6-6-106 15,12-4-425-15</inkml:trace>
  <inkml:trace contextRef="#ctx0" brushRef="#br0" timeOffset="129746.84">17919 13507 976 0,'0'0'199'0,"-4"38"-18"0,4-15-86 0,-2 3-42 16,2 3-11-16,0 1-6 16,6 4-5-16,-4 0-11 15,2-5-7-15,0-4-8 16,0-9-2-16,0-9-2 15,0-7 0-15,0-10-8 0,2-8 5 16,4-2-16 0,0 0-15-16,6 3 3 15,1 7 15-15,5 7 9 16,-4 3 5-16,2 8 2 16,0 7-1-16,-4-1 1 15,-2 3-1-15,2-3-1 0,-8-5 2 16,2-7-4-16,1-2-122 15,-1-9-77-15,2-3-92 0,2-1-200 16</inkml:trace>
  <inkml:trace contextRef="#ctx0" brushRef="#br0" timeOffset="130009.76">18217 13697 845 0,'0'0'154'0,"0"28"10"15,4-13-77-15,0-1-5 16,4-1-26 0,0-2-17-16,4-3-12 15,0-3-18-15,2-4-5 16,-2-1-4-16,1-4 1 15,-3-2-8-15,0-4-77 0,0 1-83 16,0 1-113-16,-2 2-262 16</inkml:trace>
  <inkml:trace contextRef="#ctx0" brushRef="#br0" timeOffset="130179.12">18426 13671 830 0,'0'0'131'0,"-20"53"-6"16,0-17-66 0,-8 5 0-16,-2 3-24 15,0-2-26-15,1-7-5 16,5-9-2-16,6-9-16 0,14-15-148 16,8-9-257-16</inkml:trace>
  <inkml:trace contextRef="#ctx0" brushRef="#br0" timeOffset="190142.07">18130 8793 646 0,'0'0'234'0,"0"0"-208"16,6-42 60-16,-2 20 14 15,-2-2-35 1,-2-1 16-16,0 2 9 16,-2 0-31-16,-6 3 2 15,-4 1-25-15,-2-2-13 16,-6 1-12-16,-6-4-7 0,-2-3-2 16,-7-2-3-16,-3-7 3 15,-8-2-2-15,-4-4 1 16,-5-2-1-16,-3-2 0 0,-7-1 1 15,-5 1-3-15,-3-1 4 16,-5 0-2-16,-5 4 1 16,-5-1 1-16,1 2-3 0,-10 2 2 15,-1 3-2-15,-3 3 2 16,-2 1 0-16,-7 4-2 16,1 2 1-1,0 2 1-15,-2 4-1 16,-1 4-1-16,1 3 0 15,-4 4 3-15,0 3-4 0,2 3 4 16,-5 4-2-16,5 1 1 16,0 5-2-16,0 1 2 15,3 2-1-15,3 1-2 16,0 3 3-16,4 0-1 0,1 1 1 16,5 4-1-16,-2-1 0 0,3 5 0 15,3 1 1-15,2 2 0 16,3 1 0-16,5 0-1 15,1 2 0-15,3 2 1 16,5 1-1-16,5 1-1 16,1 4 2-16,5-1-1 0,5 5 0 0,3 0-3 15,5 3 0-15,4 3-2 16,3 3 0-16,3 3 0 16,4 2 4-16,4 2 0 15,2 0 1-15,-1 3 0 16,7-1 1-16,-2-2-2 0,0 1 2 15,4 1-1 1,-3 0 0-16,3-1 0 16,0 0 1-16,0-2-1 15,2 1-1-15,0-2 2 16,2-2-1-16,4 2 2 16,3-2-1-16,3-1-1 15,6 0 3-15,2-2-3 16,6-2 3-16,4-1-3 0,3 0 3 0,5 1-3 15,2 1 1-15,4 0 1 16,0 4-3-16,2 0 2 16,3 2-2-16,7-2 0 15,-2-1 0-15,6-2 3 0,3-2-1 16,5-4-3-16,2-2 5 31,3-3-4-31,3-1 2 0,2-4 2 16,1 0-5-16,7-4 4 15,-3-1-4-15,7 0 5 16,-1-3-3-16,5-3 0 16,3 0 1-16,1-3-1 0,1-2 0 15,5 0-2-15,1-2 4 16,2 2-2-16,1-3 0 0,3 0 0 16,1 0 0-16,1-3 1 15,0-1-3-15,3-2 4 16,-3-3-3-16,2 0 1 15,-1-5 0-15,3 0-1 0,0-3 2 16,3-4-4-16,-1-2 2 16,2-1 1-16,3-3 0 0,1 0 0 15,0-3 1-15,2 0 0 16,3-2-2-16,1-2 1 16,0-1 0-16,2 0-1 15,-1 0 1-15,-3-2-3 16,0 3 1-16,0-3 0 0,-1 0 3 15,-5 2-3 1,-2-3 1-16,-3-2 1 16,-5-6 0-16,-2-3 1 15,-5-7-1-15,-5-9 0 16,-3-9-1-16,-7-10 1 0,-9-10 0 16,-9-7-2-16,-9-10 1 15,-8-11-1-15,-12-8 1 16,-8-7-1-16,-11-8 0 0,-5-7 2 15,-15-1-2-15,-13-2-5 16,-12 0-44-16,-16 3-44 16,-7 7-75-16,-9 6-146 0</inkml:trace>
  <inkml:trace contextRef="#ctx0" brushRef="#br0" timeOffset="211815.55">16888 7100 585 0,'0'0'241'0,"0"0"-99"16,28 9-32-16,-18-9-28 15,4 0-7-15,-2-6-20 16,6-2-14-16,3-5-14 0,3-3-7 16,8-7-9-16,0-7-6 0,6-5-4 15,3-4 0-15,-3-1-2 16,-2 5-61-16,-2 4-158 16,-7 11-286-16</inkml:trace>
  <inkml:trace contextRef="#ctx0" brushRef="#br0" timeOffset="212416.48">17722 6396 375 0,'0'0'603'16,"0"0"-439"-16,0 0-20 0,0 0-81 15,0 0-27-15,16 32-17 16,-20-21-5-16,-4 2-14 0,-4 1 1 16,1 5 1-16,-3-1-2 15,0 4 1-15,2-1-1 16,2-2 1-16,4-2-1 16,2-1 3-16,4-2 6 0,4 0 12 15,8-3-5-15,4 2-13 31,6 0-1-31,-1 3-1 0,3 0-2 16,-4 0 1-16,-6 1-1 16,-4-2 1-16,-10-1-23 15,-12-4-34-15,-2-1-60 16,-4-5-106-16,6-3-148 16</inkml:trace>
  <inkml:trace contextRef="#ctx0" brushRef="#br0" timeOffset="213133.65">17983 6639 806 0,'-8'45'197'0,"-2"7"-67"0,6 2-17 16,2-2-32-16,0-1-18 16,8-8-18-16,6-8-31 15,2-12-5-15,3-11-8 0,3-9-1 16,-6-10-3-16,-2-14 1 16,-10-8-1-16,-2-6 1 15,-10-7 0-15,-2-6-3 0,-2-4-6 16,0-1 3-16,7-1 5 15,1 2 4-15,6 6 0 16,10 3 3 0,5 10 16-16,5 10 15 15,6 9 2-15,2 7 7 16,4 7-2-16,1 2-26 16,-1 7-11-16,-4 6-4 0,-4 3 0 15,-8 2-4-15,-6 1-53 16,-10-1-29-16,-2-3-13 15,-10-3-6-15,-2-6 8 0,-2-4 26 16,0-4 41-16,2-3 27 16,8-4 3-16,-4-3 1 15,10 1 1-15,6-3 20 0,10 0 45 16,6-3 4-16,12-3-19 16,7 0-17-16,5-4-4 15,-4 2-4-15,-2 0 8 0,-13 0-7 16,-9 2-10-16,-16 1-8 15,-6 3 2-15,-14 3 6 0,-5 6 5 16,-5 5-7-16,-2 6-8 16,0 14-3-16,4 8-1 15,5 7 0-15,5 5 0 16,8 4 2 0,8-1 0-16,2-3 3 15,14-3-3-15,5-6-6 16,7-8-1-16,6-12-4 0,-2-8-9 15,-4-7-41-15,-5-13-59 16,-9-7-88-16,0-4-167 16</inkml:trace>
  <inkml:trace contextRef="#ctx0" brushRef="#br0" timeOffset="213456.51">18882 6356 759 0,'0'0'222'0,"-35"7"7"16,5 3-81-16,-10 3-61 15,-4 4-25-15,1 4-22 16,-1 5-14-16,6 2-15 15,5 5-8-15,9 0 4 0,8-2-4 0,14 1-1 16,6-6 0 0,16-5 0-16,9-7-4 15,11-9-5-15,6-5-9 0,4-15-14 16,-5-6-8-16,-5-6-5 16,-8-5 0-16,-10 3-37 15,-8 1-84-15,-9 5-101 0,-5 5-234 16</inkml:trace>
  <inkml:trace contextRef="#ctx0" brushRef="#br0" timeOffset="213634.99">18958 6408 844 0,'0'0'193'0,"36"33"-15"0,-20-9-119 16,-3 1-10-16,-3 3-38 15,-4-5-8-15,-2-4-15 16,0-14-135-16,-2-9-189 16</inkml:trace>
  <inkml:trace contextRef="#ctx0" brushRef="#br0" timeOffset="214120.49">19335 6231 648 0,'0'0'187'0,"0"0"19"15,0 0-76-15,0 0-28 16,10 31-49-16,-32-16-6 15,-5 5-17-15,-1 4-17 0,-6 4-5 16,6 0-5-16,6 3 4 16,7-3-5-16,7-3 0 15,8-3 0-15,8-6-9 16,9-2-12-16,5-4-17 0,4-8-10 16,8-2-4-16,-8-9-18 15,1-8 4 1,-3-10 4-16,-6-4 24 15,-6-5 32-15,-6-3 5 16,-6-1 9-16,-4 2 38 16,-4 5 16-16,0 9 4 0,2 11-11 15,2 11-19-15,2 9 14 0,2 19 33 16,4 10-61-16,2 8-8 16,0 0-10-16,4 2-3 15,0-6-3-15,2-11-2 16,0-14-68-16,6-11-51 15,-4-12-153-15,4-15-105 16</inkml:trace>
  <inkml:trace contextRef="#ctx0" brushRef="#br0" timeOffset="214320.4">19492 5583 940 0,'0'0'205'0,"0"0"-9"15,0 0-85-15,28 47-35 16,-12 8-36 0,0 21-29-16,0 24-4 15,2 17-2-15,-4 8-5 16,1-2-3-16,-3-11-69 0,4-14-102 16,0-23 4-16,4-26-123 15</inkml:trace>
  <inkml:trace contextRef="#ctx0" brushRef="#br0" timeOffset="214674.98">20076 6244 731 0,'0'0'196'0,"0"0"18"0,0 0-60 16,28 28-74-16,-22-7-10 15,-2 0-32-15,-2 4-14 16,-2 2-21-16,0 1 0 16,0-3-3-16,0-1-23 15,0-7-93-15,6-8-125 0,2-9-293 16</inkml:trace>
  <inkml:trace contextRef="#ctx0" brushRef="#br0" timeOffset="-214689.52">20052 6071 219 0,'0'0'593'0,"0"0"-547"0,0 0 16 15,-15-37-58-15,15 24 1 16,2 3-136-16,7 3-395 16</inkml:trace>
  <inkml:trace contextRef="#ctx0" brushRef="#br0" timeOffset="-214290.07">20317 6053 783 0,'0'0'192'0,"0"0"36"0,0 0-69 16,27 22-73-16,-13-30-34 0,8-7-38 15,-2-3-2 1,4 0-8-16,2 2-5 0,-4 7 4 16,-5 9-5-16,-7 10 2 0,-6 13-17 15,-4 7-18-15,-8 7-3 16,-4 1 28-16,1 4 13 15,-1-3-5-15,0-5 5 16,6-4-2-16,4-4 25 16,4-5 22-16,6-4-1 0,6-3-12 15,5-3-23-15,-3-2-10 0,4-4-1 16,0-5-5-16,-4-1-82 16,0-5-91-16,-4-3-190 15</inkml:trace>
  <inkml:trace contextRef="#ctx0" brushRef="#br0" timeOffset="-214088.13">20317 6211 546 0,'0'0'466'0,"0"0"-265"15,39-3-42-15,-13-13-83 16,6-5-16-16,4-4-43 15,3-1-14-15,1 5 0 16,-2 3-6-16,-6 8-83 16,-3 6-91-16,-5 4-180 0</inkml:trace>
  <inkml:trace contextRef="#ctx0" brushRef="#br0" timeOffset="-213919.61">20724 6119 590 0,'0'0'91'0,"0"0"79"15,38-10-82-15,-23-3-9 16,9-8 9-16,2-3-41 16,2-2-15-16,2-2-25 0,0 2 45 15</inkml:trace>
  <inkml:trace contextRef="#ctx0" brushRef="#br0" timeOffset="-211684.52">20764 6091 539 0,'0'0'227'0,"0"0"-108"15,0 0 1-15,29 0-12 16,-21 0-32-16,-2 0-29 16,2-2-23-16,-2 1-13 0,4-1-6 15,0-3-2-15,4 0-2 16,0-4-1-16,4-2 2 0,0-5 0 16,-1-1 10-16,3-5 7 15,2-1-6-15,-4-1 0 16,-2-1-8-16,-2 3-2 15,-4-1 1-15,-6 4-3 0,-4 3-1 16,-4 3-3-16,-10 3 0 16,-4 2 1-16,-6 3 3 15,-2 3-2 1,-3 2 2-16,1 4 1 16,0 8-1-16,4 9 1 15,6 9-1-15,6 9 3 0,2 12 2 16,10 6-7-16,4 5 3 15,8-2-1-15,8-4 0 16,8-9 1-16,4-16 1 16,5-16-4-16,3-15 5 0,-2-18 0 15,-4-14-2-15,-8-8-3 16,-9-5-1-16,-3 3-71 0,-10 4-233 16</inkml:trace>
  <inkml:trace contextRef="#ctx0" brushRef="#br0" timeOffset="-211045.37">21411 5822 615 0,'0'0'282'0,"0"0"-199"16,0 0 46-16,-52 20-53 16,23-3-9-16,-5 8-24 15,-2 7-31 1,2 6-10-16,1 5 4 0,7 1-4 16,10-2-13-16,10-3-21 15,6-6-4-15,8-8-3 16,14-6-9-16,6-12-50 15,3-8-32-15,9-16 36 16,-4-12 47-16,0-13 28 16,-7-10 25-16,-5-9 26 0,-12-7 54 0,-8-9 6 15,-6-6-1-15,-12-4-31 16,-4-5-23-16,-4 2-8 16,-1 0-10-16,3 7 10 15,2 9-6-15,6 13-2 16,6 15 20-16,8 18 14 0,4 22-2 15,12 19-16 1,2 26-13-16,6 26-24 16,1 21 2-16,5 17 0 15,-10 11 4-15,0 3-4 16,-2-6-2-16,-6-5-3 16,-4-15-39-16,-5-16-64 0,7-18-124 15,4-16-273-15</inkml:trace>
  <inkml:trace contextRef="#ctx0" brushRef="#br0" timeOffset="-192380.47">14751 4582 784 0,'0'0'241'0,"-50"-18"-206"16,16-1-23-16,-21-8-1 16,-15-8-11-1,-13-7-6-15,-13-6-31 16,-9-1-60-16,-12 6-29 15,-6 5-60-15,-8 11-71 0,-2 9 10 16</inkml:trace>
  <inkml:trace contextRef="#ctx0" brushRef="#br0" timeOffset="-191825.97">13337 4225 82 0,'-142'17'215'15,"-1"1"13"-15,-8 5-76 16,-3-1-46-16,-13 3-33 0,-8 2-23 16,-10 1-18-16,-6 2-5 0,-5 6-14 15,-5 3 5-15,-3 8-13 16,3 7 1-16,4 6-5 15,3 8 1-15,5 2-2 16,8 3 0-16,4 2 2 16,13 2-7-1,7 0 1-15,12 1 2 16,16 0-2-16,15 0-4 0,21 1-3 16,19-3-2-16,23 3-2 15,19-3 7-15,22 2 17 16,18-1 35-16,24-1 20 15,17 3-15-15,25 0-19 16,9-3 5-16,19-2-10 0,9-7-23 16,6-7-11-16,12-8-20 0,10-9-21 15,12-3-33-15,12-5-12 16,10-3 4-16,12-1 40 16,5-2 53-16,15-1 21 15,6-3 26-15,7 0-2 16,10-3-10-16,5-2-21 0,7-3-1 0,-3-9-3 31,-5-7 11-31,-4-9-8 0,-7-13-1 16,-9-15-8-16,-5-15-3 15,-6-10 5-15,-11-12-2 16,-7-10 18-16,-6-8 44 0,-10-6 26 16,-12-7-12-1,-14-3-19-15,-8-5-9 0,-14 3-23 16,-14 1-26-16,-19 7-2 15,-21 1-5-15,-21 9 1 16,-24 2-6-16,-28-1-8 16,-30-3-14-16,-33-10-9 15,-31-7-12-15,-33-7-65 0,-30-1-85 16,-23-1-99-16,-17 4-385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31:00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 6994 717 0,'0'0'131'16,"0"0"35"-16,0 0-8 15,0 0-70-15,0 0-30 16,0 0-12-16,0 0-9 16,0 0-1-16,8-28-5 0,-6 26 1 15,-2 0-15-15,2-1-4 16,2 3-12 0,0-1 2-16,2 1-2 15,4 0-3-15,2 0 8 16,2 0-2-16,6 0 7 15,2-1-1-15,3-1 2 16,5 1 2-16,0-1-4 16,4 0-2-16,2 0-3 0,1-1-2 15,-5 2-4-15,4 0 4 0,0 1-4 16,-1 0 4-16,3 0-4 16,2 0 1-16,2-3 3 15,-5 2 7-15,7 0-1 16,-4-2 7-16,5 0-4 0,3 2-7 15,0 1-1-15,-1-2-2 16,5 2 1 0,2 0 0-16,-3 0 0 15,1 3 1-15,-4 4-1 16,-1 0-3-16,-3 2 0 16,-4 2 3-16,1 0-3 0,-5-2 0 15,-2 0-1-15,-2-2 3 16,0 0-3-16,-7-3 2 15,-5-3 0-15,2-1 2 0,-2 0-1 16,0-5-2-16,0-2 2 16,0 2-1-16,-1-1-2 0,-1 2 1 15,-2-1 0-15,-2 4-1 16,-6-2 1-16,-4 3-1 16,-2 0 1-16,-2 0-3 15,-8 0-9-15,-6 0 6 0,-4 0 7 16,-4 1-1-16,-1-1-4 15,-1 0-2-15,-2 0 1 16,2 0-2-16,0 0 1 0,-4-1 0 16,1 1-5-16,-5-2-5 15,-8-1-8-15,-8-1-12 16,-13-1-3 0,-11-2 7-16,-19-1 8 15,-6-2 5-15,-7-2 6 0,-11 2 5 16,4-1-2-16,2 3-9 15,3 2-18-15,9 3 12 16,8 1 11-16,7 2 9 16,9 0 4-16,13 0 2 0,12 2 1 15,11 1 4-15,11-2 0 16,6 2 1-16,14-3 3 16,0 0 14-16,6 0 10 0,2-4-22 15,6 1-9-15,-2-2-3 16,6 3-3-16,2 0 1 15,6 2 1-15,-4 0-32 16,7 4-8 0,7 3 0-16,4 0-5 15,4 1-6-15,11 2 4 0,7 0 21 16,12-1 19-16,9 1 13 16,12 0 1-16,11-1-1 15,11 0 1-15,6 1 21 16,10 1 20-16,2 1 5 15,1 0-13-15,-5-1-15 0,-10-1-11 16,-16-5-6-16,-21-5-3 0,-23-3-1 16,-29-12 1-16,-26-7-3 15,-26-10-118-15,-25-5-135 16,-21-5-354-16</inkml:trace>
  <inkml:trace contextRef="#ctx0" brushRef="#br0" timeOffset="87629.54">10021 11921 795 0,'8'13'192'16,"4"3"-20"-16,-4 5-58 0,2 3-48 15,2 3-26-15,0 2-18 16,2 2-15-16,-4-5-6 0,2-4-1 16,-8-11-8-16,-2-8-77 15,-2-11-121-15,0-12-278 16</inkml:trace>
  <inkml:trace contextRef="#ctx0" brushRef="#br0" timeOffset="87850.36">9970 11849 938 0,'0'0'179'0,"0"0"-9"0,41-34-82 15,-21 18-56-15,4 0-19 16,0-1-10-16,-2 2-3 15,2 6-2-15,-5 4-58 16,-3 5-61-16,-2 8-92 0,-6 8-160 16</inkml:trace>
  <inkml:trace contextRef="#ctx0" brushRef="#br0" timeOffset="88013.24">10079 12080 641 0,'0'0'258'0,"0"0"-117"0,0 0 23 16,22-39-63-16,0 16-78 0,-1-3-18 15,9 0-3-15,-4 2-10 16,2 3-64-16,-2 5-41 16,-3 6-102-16,-5 6-132 0</inkml:trace>
  <inkml:trace contextRef="#ctx0" brushRef="#br0" timeOffset="88639.12">10520 11764 537 0,'0'0'281'16,"0"0"-111"-16,0 0-20 0,0 0-41 15,0 0-62-15,34 26-28 0,-19-8-13 16,1 5-5-16,2 0 0 31,-4 3-4-31,-2-6-29 0,-2-5-57 16,-2-7-71-16,-4-4-116 16</inkml:trace>
  <inkml:trace contextRef="#ctx0" brushRef="#br0" timeOffset="88868.99">10365 11794 843 0,'0'0'101'0,"0"0"28"0,0 0-15 15,0 0 3-15,28-45-57 16,-4 14-32-16,3-8-18 15,7-1-10-15,2 2 0 16,2 6-7-16,-5 8-33 16,-3 10-38-16,-4 14-61 0,-8 8-112 31,-4 9-235-31</inkml:trace>
  <inkml:trace contextRef="#ctx0" brushRef="#br0" timeOffset="89068.85">10526 12089 716 0,'0'0'201'0,"0"0"-2"16,43-29-94-16,-17-1-58 16,0-8-22-16,0-2-14 15,0-1-7-15,0 6-3 16,-7 5-4-16,-5 6-61 0,-4 8-63 15,2 4-126-15,-8 7-218 0</inkml:trace>
  <inkml:trace contextRef="#ctx0" brushRef="#br0" timeOffset="89432.01">10768 11461 771 0,'0'0'167'0,"0"0"-4"0,38 23-34 16,-20-11-45-16,10 0-18 16,3 6-23-16,1 1-14 15,6 2-7 1,0 1-12-16,-7 1-7 16,-3-2-3-16,-4-5-1 15,-12-2-7-15,-4-9-71 16,-8-5-123-16,-14-14-166 15,2-12-346-15</inkml:trace>
  <inkml:trace contextRef="#ctx0" brushRef="#br0" timeOffset="89601.13">10935 11376 917 0,'12'56'172'0,"-4"6"-6"0,-8 3-55 16,-6 0-82-16,-8-5-19 31,-6-11-12-31,0-12-5 16,8-14-91-16,4-13-326 15</inkml:trace>
  <inkml:trace contextRef="#ctx0" brushRef="#br0" timeOffset="114626.51">7586 4335 860 0,'0'0'14'16,"36"5"-12"-16,-10 3-1 15,13 2-1-15,9 4 2 16,12-1 0 0,13 4-1-16,8-1-2 15,9 0 1-15,11-2 1 16,12 0 0-16,9 2 0 0,11 0-1 16,6-1 14-16,10 3 28 15,6 4 0-15,11 5 4 16,3 9-7-16,10 10-20 15,6 12-2-15,2 9-8 0,1 13-3 16,-5 8-1-16,-10 8-2 16,-10 4-2-16,-18 4-1 0,-14 7-3 15,-16 2-16-15,-20-2-152 16,-15-5-107-16</inkml:trace>
  <inkml:trace contextRef="#ctx0" brushRef="#br0" timeOffset="115412.1">6631 6609 1140 0,'25'-31'7'0,"1"0"9"16,10 4-9-16,12 1-5 16,13 3-2-16,23 0-1 15,17 2-3-15,22 0-2 0,16 1-9 16,20 4 5-16,18-2 8 16,17 4 2-16,17 2 3 0,11 3-2 15,19 6 3-15,7 5 5 16,10 12-4-16,9 13-3 15,-3 12-2-15,0 13-1 16,-14 11 0-16,-7 9-1 0,-19 11-6 16,-17 5-19-16,-19 5-33 15,-17 3-7-15,-20-2 14 0,-18-3 21 16,-12-2-2-16,-17-6-33 16,-19-11-84-16,-11-10-219 15</inkml:trace>
  <inkml:trace contextRef="#ctx0" brushRef="#br0" timeOffset="116397.24">6162 9036 791 0,'0'0'164'0,"0"0"-158"15,0 0-1-15,0 0 28 16,0 0 24-16,39-1-43 0,-5 1 1 16,14 0 1-16,15 4-9 31,19 7-5-31,17 2-1 0,16 6-3 15,15 2-1-15,17 0-4 16,11 0-2-16,11-2 3 16,14-1 7-16,10-4-1 15,5-2 4-15,9-4 3 16,-4 1 6-16,1-4-3 0,3-4-8 16,-11-1-1-16,3-5-1 0,-10-6 1 15,-5-9-2-15,-3-10 1 16,-6-10 3-16,-6-11-1 15,-10-10 2-15,-12-13 24 16,-2-11 8 0,-12-10 8-16,-4-7 3 0,-14-5-2 15,-2 0-17 1,-7 5-1-16,-9 8 9 0,-6 17-30 16,-3 16-8-16,-7 16-85 15,-13 10-326-15</inkml:trace>
  <inkml:trace contextRef="#ctx0" brushRef="#br0" timeOffset="117414.1">5796 11372 1193 0,'0'0'49'0,"-2"-38"-49"0,18 18 2 16,14 7-4-16,18 4-40 16,17 2-18-16,21 4 22 15,15 3-7-15,16 0-6 16,20 0 28-16,6 0 22 0,18 0 4 16,12 0 2-16,12-1 13 15,7-5 27 1,11-2 4-16,7-1-18 15,11-4-7-15,5-2-5 16,-1-2-9-16,5-4-1 16,-3-6 4-16,1-6-3 0,-3-4-5 15,-7-8-5-15,-7-5 0 16,-1-10-1-16,-11-3-1 16,-3-7 1-16,-11-6 0 0,-10-7 2 15,-6-8 1-15,-14-6 1 16,-10-5 1-16,-14-4 13 15,-14-6 11-15,-12-3-11 0,-9-2-8 16,-17-1-7-16,-9 0 0 16,-11-4-2-16,-9 5-3 15,-8 4-2 1,-5 3-4-16,-7 7-8 16,4 9-14-16,10 12-28 15,7 11-118-15,15 12-563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23:08:02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10299 3244 619 0,'0'-6'130'0,"4"-2"-91"0,-4-5 1 16,4-6-21-16,-4-5-14 31,0-2-1-31,0-3-4 0,-4 1 0 16,-4 1-8-16,2 2-46 15,-2 1-20-15,-1 2-13 16,1 3 2-16,0 0 26 15,4 3 19-15,0-2 37 0,0-3 21 16,2 0 21-16,2-2 29 16,2-1 8-16,6 0-1 0,-2 2-9 15,2 0-14-15,3 3-9 16,-3 4 9-16,2 2-4 16,4 3-10-16,-4 2-10 15,4 1-12-15,0 3 5 16,0 2 3-16,6-2 3 0,-2 0-5 15,7-2-8-15,7-3-2 0,6-3 4 16,8-2 0-16,5-1 1 16,9 0 5-16,3-2 3 15,5 1-7-15,8 2-8 16,1 1-5-16,8 1-3 0,5 5 1 16,1 2-3-16,5 0 0 15,5 5-2 1,0 0 2-16,4-3 0 15,5 1-1-15,-3-4 2 16,4-1-2-16,0-3-1 16,-3 4 3-16,-1 1-2 15,-12 3 3-15,-1 2-4 0,-9 4 3 16,-6 6 0-16,-3 4 0 16,-7 0 0-16,-5 4 0 0,-6-1-2 15,-3-2 3-15,-7-3 1 16,-2-1 11-16,-11-4-6 15,-1 0-1-15,-4-4-1 0,-8 0-2 16,-4-2 1-16,-6 1-3 16,0-1 1-16,-10-1-1 15,-1 1-1 1,1-1-2-16,-2 0 1 16,0 0-5-16,0 0 6 15,0 0-4-15,0-1 1 16,0 0 0-16,0 0 0 0,0 0 2 15,0 1-1-15,0 0 2 16,-2 0 0-16,2 0-1 16,-1 2 1-16,1 3 0 0,-2 2 1 15,2 5 0-15,-4 2 3 16,4 9 3-16,0 6 0 16,0 7 0-16,4 10-7 0,1 8 0 15,1 9 1-15,4 7 0 16,0 4 0-16,0 5 1 15,0 3-2-15,0-1 1 0,2-5 0 16,-4-8-4-16,0-14 1 16,2-20 1-16,-2-23-23 0,4-19-85 15,6-21-212-15,5-12-238 32</inkml:trace>
  <inkml:trace contextRef="#ctx0" brushRef="#br0" timeOffset="1486.64">13642 3496 873 0,'10'-8'26'15,"0"-5"-14"-15,0-7-8 16,0-6-1-16,-2 0-4 0,-2-5 2 16,-6-5 3-16,0-6-3 15,-4-6 1 1,-4-5 12-16,-4-8 38 16,2-4-10-16,-6-5-25 15,2-2-5-15,-1-2-9 16,1 0 0-16,2 1 1 15,2 3-5-15,-2 5 2 0,8 8-1 16,2 7-2-16,2 11-1 16,4 9-1-16,4 9-5 0,6 8 9 15,4 8 7-15,0 5-3 16,5 1 3-16,1 3-2 16,4 4-1-16,2 1 5 0,6-3 16 15,1-1-10-15,7-4-5 16,4-1-6-16,7 0 1 15,5-6 12 1,5-4 16-16,5-3-7 16,5-3-11-16,5-2-8 15,3-4-3-15,7 2-3 0,7-4-1 16,2 2 0-16,7 3 0 16,3 3 0-16,4 2 1 15,4 3 0-15,1 5 2 16,1 2-5-16,0 4 3 0,2 4 2 15,-2 4-2-15,-2 4 8 16,-1 1 0-16,-3 5 3 0,-2 0 3 16,-6 0 14-16,-1 2-2 15,-3-2-13-15,-6 1-8 16,-3-3-4-16,-5 2 2 16,-1-4 2-16,-9 0-3 0,-6-3 0 15,-1-2-2-15,-4-1 0 16,-3-3-2-16,-3-1-1 0,-3-3 1 15,-1-1 1-15,-2 0-1 16,-3 0 1-16,-5 0 0 16,-4-1 0-16,-9 1 0 15,-1 0 3 1,-6 1-4-16,-6 4 2 16,-4 1 1-16,-4 1-3 15,-4-1-2-15,-4 2 2 0,-2 1 0 16,-2 1-1-16,-4 1 2 15,0 2-2-15,-6 2 2 16,0 3-2-16,0 3 3 16,-2 4 2-16,2 4-3 0,0 5 0 15,-2 6-1-15,4 5 3 0,-2 10 0 16,2 4-4-16,2 5 4 16,-2 6-3-16,4 4 2 15,2 5-1-15,-2-3 1 16,2-4 0-16,4-4-1 15,2-15 0 1,0-12-2-16,4-22-19 16,6-19-71-16,-2-13-182 0,6-14-293 15</inkml:trace>
  <inkml:trace contextRef="#ctx0" brushRef="#br0" timeOffset="2658.65">18130 3268 344 0,'-8'1'102'0,"0"3"-70"0,0 1 73 16,0-1 29-16,-2 2-25 16,0 3-17-16,0-1 0 15,2-1-8-15,0-3-21 16,-2-3-26-16,4-1-19 0,-2-6-12 15,6-11 2-15,-4-8 1 16,2-7-3-16,-2-11-4 0,0-8 1 16,-1-11 9-16,-1-6 0 15,0-4-10-15,4-3-2 16,2-1 0-16,4 3-8 16,8 9-59-1,7 9-22-15,5 9 16 16,4 8 46-16,6 9 29 0,4 6 4 15,5 4 18-15,5 3 26 16,6 4-7-16,7 3-9 16,5 0-7-16,7 5 0 15,5 2-2-15,5-1 9 16,3 1 3-16,7-2-6 0,4-4-5 16,7-3 0-16,5 1-9 0,2-3-8 15,8 2-5-15,3 3 0 16,1 3-5-16,-4 5 3 15,0 5 0-15,-4 5-3 16,-3 6-1-16,-5 0 3 16,-8 4 0-16,-7-1-3 0,-9 1 2 0,-9-2-1 15,-11-2 3-15,-9 0-4 16,-6-6 1-16,-15-3-1 16,-3-5 0-16,-6-2-1 15,-8-4-2-15,-2-3-1 16,-6-3-2-16,-2 2-6 15,-2 3-2 1,-2 1 6-16,0 4 5 0,0 3 7 16,0 6 1-16,0 5-1 15,0 2-3-15,0 7 1 16,0 4 3-16,2 8 4 16,2 9 4-16,0 9-5 15,0 9-4-15,-4 13 2 0,0 10-1 16,2 8 0-16,-2 10-1 0,-2 6-1 15,4 7 0-15,-2 1-2 16,2 2 4-16,4-3-4 16,2-11 1-16,3-13-1 15,3-17-1-15,2-17-11 16,6-23-44-16,0-23-102 0,4-12-125 31,4-16-232-31</inkml:trace>
  <inkml:trace contextRef="#ctx0" brushRef="#br0" timeOffset="3745.34">21387 3770 735 0,'0'7'98'15,"0"-7"-49"-15,0-2-10 16,-2-15-38-16,2-6 20 0,-2-10 3 15,0-10-4-15,0-6-12 16,-4-9-1-16,-2-6 4 0,-1-4-3 16,-3-4-1-16,0-1-7 15,0 5 1-15,4 2-1 16,2 5 1-16,4 3-2 16,2 8 1-1,2 3 2-15,6 3-1 16,8 4 2-16,-2 3 0 15,5 1 1-15,5 3 6 0,0 5-1 16,8 2 2-16,0 3 1 16,3 5 9-16,5 4 11 0,6 3-3 15,-2 3-5-15,9 2-7 16,9-1 5-16,1 1-3 16,13-2 0-16,3 1-11 15,9-2-4-15,3-1-4 0,6-2 6 16,7 1 5-16,3-2-1 15,4 0-4-15,6-3-2 0,3 2 0 16,5-5 3-16,2 1-5 31,0-4-1-31,0 2 0 16,-2 0 2-16,-2 1 0 16,-5 4 10-16,-5 4 3 0,-10 5 3 15,-4 2 0-15,-7 4-5 16,-7 3-3-16,-7 3-7 15,-7 2-2-15,-3 3-1 16,-7-1-1-16,-5 4 1 0,-4 1 1 16,-9 1-3-16,1 2 2 0,-6 2-2 15,-3 0 3-15,-1-1-2 16,0 3 2-16,-2-3-1 16,-2-1 0-16,-1-1 0 0,-1 1 0 15,-4 1 0-15,2 0-2 31,0 3 4-31,-8 3-4 0,1 2 0 16,-1 5 0-16,0 2 1 16,-2 8 2-16,-2 4-3 15,0 3 2-15,-2 10 2 16,0 1 0-16,-4 7 4 16,0 4-5-16,-4 1 7 0,-2 10-7 15,0 4 4-15,-4 8-2 0,2 3 0 16,-4 1 1-16,2 1 3 15,2-5-1-15,0-5-7 16,6-7 3-16,5-7-5 16,5-5-15-16,8-4-103 15,2 3-185-15</inkml:trace>
  <inkml:trace contextRef="#ctx0" brushRef="#br0" timeOffset="12875.1">11283 1231 576 0,'8'39'309'0,"1"15"-188"0,3 9-37 16,-4 9-53-16,2 6-16 15,-2 1-10 1,0-7-3-16,2-6-2 16,0-17-18-16,2-21-54 15,2-21-62-15,6-17-90 16,-2-24-330-16</inkml:trace>
  <inkml:trace contextRef="#ctx0" brushRef="#br0" timeOffset="13523.13">14934 1244 892 0,'0'0'180'0,"47"-2"-44"15,-13-17-36-15,6-9-54 16,5-12-30-16,5-3-7 15,-2 7-5-15,-5 10-2 16,-5 12 2-16,-10 14 1 0,-12 19-6 16,-10 23-8-1,-14 9 4-15,-10 10 4 16,-12 10 2-16,-4 8 2 16,-3 1-1-16,5-5 1 15,2-5-1-15,8-6 51 16,10-11 4-16,12-10 5 0,12-7-4 15,14-10-19-15,16-4-23 16,15-7-12-16,17-8-5 0,15-7-2 16,9-9-1-16,9-8-50 15,2-4-22-15,-2-4-8 16,-7 2-59-16,-5 3-187 16,-8 4-328-16</inkml:trace>
  <inkml:trace contextRef="#ctx0" brushRef="#br0" timeOffset="14178.03">18865 1397 923 0,'0'0'183'0,"33"5"-50"16,-1-15-47-16,14-11-68 16,5-7-10-16,11-6-3 0,2 0-1 15,-1 8-2-15,-7 8 2 16,-9 15-1-16,-13 8-2 15,-12 18-3-15,-16 5-1 16,-6 6-12-16,-14 3-10 0,-4-2 10 16,-10 0 9-16,1-6 3 15,1-3 4-15,0-6 0 16,4-6 0-16,8-4-1 0,8-5 4 16,6-5 2-16,6 0 11 15,14 0 6-15,6 0-19 16,10 0-1-16,3 0 1 0,-1 3-1 15,-2 7 3-15,-10 10 6 16,-12 7 2-16,-14 9-6 16,-8 2-10-16,-12 0-1 0,-14-4 4 15,-6-1-2-15,-3-3-4 16,-5-6-70-16,4-4-66 16,9-1-139-1,9 1-249-15</inkml:trace>
  <inkml:trace contextRef="#ctx0" brushRef="#br0" timeOffset="14740.52">23032 1439 627 0,'-20'28'63'0,"-2"5"14"0,-4 3-1 16,7 1-36-16,-7 2-23 15,6-2-9-15,4-4-1 16,8-5 13-16,8-8 31 16,4-10 4-16,16-6-4 0,6-5-7 15,9-11 0-15,7-2-10 0,6 0-12 16,2 0-13-16,-3 2-5 15,-1-1-3-15,-4 2 0 16,-9-2-22-16,-3-2-45 16,-4-2-82-16,-4-1-87 15,-6 2-301-15</inkml:trace>
  <inkml:trace contextRef="#ctx0" brushRef="#br0" timeOffset="14978.71">23358 1215 1144 0,'18'58'58'0,"2"14"14"15,-7 14 38-15,-1 9-38 16,-6 8-38-16,-2 4-26 15,-4 2-5-15,0-10-3 0,0-12-50 16,0-15-71-16,4-17-138 0,12-13-201 16</inkml:trace>
  <inkml:trace contextRef="#ctx0" brushRef="#br0" timeOffset="49193.64">12586 6128 310 0,'0'0'65'0,"0"0"50"0,0 0-55 16,0 0 1-16,0 0 28 31,0 0-27-31,0 0 4 0,0 0-11 15,25-32 3-15,-28 24 3 0,1-2-16 16,-8-1-17-16,-2-3-14 16,-4-1-9-16,-6-2-1 15,-10 1-3-15,-8-2 1 16,-11 0 2-16,-11-2 7 16,-11-2-1-16,-9-2-1 0,-11 3-1 15,-6-3-5-15,-5-2 0 0,-1 3 1 16,-2 0-3-16,-2 2 1 15,1 4-2-15,5 6 4 16,0 6-2-16,3 5 0 16,7 12 0-16,6 13 2 15,5 9-3-15,7 9-8 0,11 7 2 32,8 5-4-32,15 5 8 0,3-1 2 15,16-3 0-15,10-2 7 16,12-3 28-16,10-8-2 15,16-6 35-15,12-5-19 16,13-6-15-16,9-4-5 16,8-3-6-16,9-1-12 0,0 2-3 15,9-2-3-15,3 4-4 0,13-5-1 16,13-2-1-16,12-7-1 16,16-8-3-16,10-10 5 15,12-16-2-15,6-15 0 16,-5-12 0-16,-11-15 0 15,-12-12 4-15,-17-9 7 0,-23-10 7 32,-24-1-5-32,-21 2-8 0,-20 6-4 15,-34 14 0-15,-20 19 1 16,-32 25-6-16,-23 21 0 16,-25 21 14-16,-19 20-37 15,-12 15-24-15,-8 8-30 0,0-2-26 0,4 0-74 16,5-8-46-16,15-9 5 15,12-9-262-15</inkml:trace>
  <inkml:trace contextRef="#ctx0" brushRef="#br0" timeOffset="50314.58">12802 5277 356 0,'22'-12'181'0,"2"0"-55"16,-4 0 3-16,0-2-44 16,-5 2-28-16,-3 0 1 15,-4 1-19 1,-4 3-9-16,-4-1-11 0,-4 5-10 15,-10-1-6-15,-5 4 3 16,-11 0 9-16,-8 1-7 16,-12 0 0-16,-9 1 1 15,-13-1 27-15,-11 0-12 16,-12-4-8-16,-11-4 3 0,-5-3 0 16,-6-4-10-16,-4 0-4 15,1-3 0-15,3 5-3 16,4 2 2-16,0 6-1 0,2 3 2 15,3 7-19-15,9 8-18 16,2 11-3-16,9 4-4 16,11 5-20-16,3 5 63 15,15 4 0-15,7-2-4 0,6-2 1 16,11 1 1-16,3 0 0 0,8 2 0 16,2 0 4-16,4-2 22 15,6 3 5-15,-2 0 0 16,6-6-8-16,5-3-3 15,6-5 12-15,5-6 6 0,16-4-12 32,14-5-19-32,18-3 5 0,13-5 14 15,19-2-8-15,15-2-7 16,18-1-1-16,8 0 3 16,10 0-4-16,14-4 0 15,6-1-5-15,-2-4-4 16,2-2-1-16,0-5 1 0,-2-7-1 15,-12-8-4-15,-6-10 1 0,-10-11-1 16,-14-6-1-16,-22-10 2 16,-19-5 2-16,-22-2-5 15,-27-3 0-15,-25 7 6 16,-23 4-3-16,-25 8 0 0,-22 10 0 16,-25 12 2-16,-16 11-19 15,-14 16-5 1,-10 7-29-16,0 9-73 15,5 13-130-15,9 10-168 16</inkml:trace>
  <inkml:trace contextRef="#ctx0" brushRef="#br0" timeOffset="50658.78">13100 3991 141 0</inkml:trace>
  <inkml:trace contextRef="#ctx0" brushRef="#br0" timeOffset="51399.49">12901 3923 544 0,'0'0'156'0,"0"0"-88"16,36-19 11-16,-28 9-18 0,-2-4-42 16,-4 0-1-16,-2 2 14 15,-4-4-11-15,-8 4 2 16,-6-1 4-16,-7 3 21 16,-11-2 4-16,-10 2-14 0,-6 1-9 15,-13 0-11-15,-9-1-1 16,-7 0-7-16,-8 0 6 15,-9 2-5-15,-5 1-6 0,-6 3-2 16,-5 4-2-16,-5 0 2 16,-2 6 0-16,0 6 2 15,-4 1-5-15,2 3 3 0,2 0-1 16,5-3-2-16,7 2 1 16,6-6-2-16,5 3 3 0,9-2-3 15,10 0 3-15,5 1-1 16,11 4 0-16,11 3 1 15,6 0 2-15,14 8 0 16,9 0-1 0,11 5 1-16,8 3-2 15,4 2-3-15,14 0 23 0,-1 0 18 16,11 2-8-16,6-3-6 16,10-1-10-16,0 0-8 15,9 1-5-15,9 0-4 16,7-2 2-16,11 0-2 15,11-5-1-15,17-9-1 16,17-6 0-16,18-11 3 0,22-7-3 0,11-14 2 16,9-6 4-16,4-11 8 15,-4-8 8-15,-14-2 2 16,-12-9 1-16,-12-2-8 16,-20-1-9-16,-14-2-2 15,-16 0-2 1,-11 2-3-16,-23 1 2 15,-15 6-2-15,-20 6 3 0,-22 9-7 16,-18 10 7-16,-28 11-7 16,-29 12 1-16,-23 9 11 15,-27 14-5-15,-22 6-17 16,-8 4-30-16,-4 3-59 16,10 3-100-16,10 1-212 0</inkml:trace>
  <inkml:trace contextRef="#ctx0" brushRef="#br0" timeOffset="56528.3">12437 7476 706 0,'2'17'162'0,"2"-4"-5"16,-4-2-34-16,0-6-19 15,0-5-34-15,-8-2-45 16,-4-9-7-16,-6-5 8 16,-4-5 2-1,-8-6-9-15,-5-4-5 0,-9-3-7 16,-12 1-4-16,-7 0-2 16,-13 3 0-16,-11 6 1 15,-9 5-3-15,-5 5 1 16,-6 4 1-16,-2 6-1 15,-1 4-1-15,5 4-8 0,-2 8-8 16,3 5 0-16,9 6 2 0,6 3 8 16,3 4 7-16,13 3-1 15,5 1 1-15,9 1 1 16,9 2 1-16,12 3 2 16,3 3 16-16,15 3 4 0,4 8-3 15,10 3 0-15,10 4-11 16,18-3-4-1,13-2 2-15,19-4 12 16,18-10 15-16,19-9-8 16,22-11-19-16,20-13-5 15,10-9 14-15,16-12 6 0,10-9-11 16,2-8-1-16,0-3 2 16,-4-4-16-16,-9-1 7 15,-13 3 6-15,-19 5-18 0,-19-2 5 16,-20 7 2-16,-19 1 0 15,-34 7-4-15,-17-2 6 16,-17-1-8-16,-29-5 2 16,-27-7 5-16,-25-9-1 0,-27-9 2 15,-21-7-4-15,-14-8 2 16,-12-4-2-16,6 6-98 0,6 9-132 16,24 12-629-16</inkml:trace>
  <inkml:trace contextRef="#ctx0" brushRef="#br0" timeOffset="59651.99">13327 8935 348 0,'0'0'154'0,"0"0"-57"0,0 0-30 16,0 0 43-16,-4-28-28 15,0 14-15-15,-2 1-16 16,-2 0-3-16,-4-3 3 16,-4 2 0-16,-6-1-7 15,-4 0-20-15,-4-3-9 16,-9 0-5-16,-5-5 1 15,-10-1-5-15,-7-1-3 16,-9-3 0-16,-7 1-3 0,-9-1 4 16,-5-1-1-16,-6 3-4 15,-11 2 0-15,-7 1 2 0,0 3-1 16,-8 1 0-16,0 5-2 16,-4 4 2-16,-1 2 0 15,-1 2 0-15,-2 5 1 16,0 1 1-1,2 2-2-15,2 5-2 0,-6 2 3 16,8 3 0-16,-4 4-5 16,7 5-6-16,3 3-8 15,2 7-11-15,8 6 7 16,5 3 3-16,9 7 10 0,10 0-1 16,11 4 6-16,13 1 4 15,11 2 2-15,14-1-3 16,10 2 5-16,14-3 1 0,9 0 2 15,6-1 22-15,11-2 21 16,8-1-17-16,6 1-21 16,8-1-7-16,4 0-3 15,11-1-2-15,9-1-7 0,15-5 3 16,13-6 14-16,13-3 3 16,20-9 8-16,12-8 1 15,10-5 2-15,10-6-7 0,12-4-1 31,6-9-6-31,2-6-7 0,3-3 1 16,3-6-3-16,0-4 1 16,-4 0 0-16,4-1 0 15,-7 1 1-15,1 3-4 0,-2 3 0 16,-4 0-6-16,-8 2 1 16,-16-3-14-16,-12 0 25 15,-10-3-3-15,-22-7-11 16,-13-7 13-16,-17-6 0 0,-13-7-2 15,-18-4 1-15,-22-5 3 16,-16 1-3-16,-16 0-1 16,-30 3-3-16,-23 8 2 15,-25 5-1-15,-19 7-3 0,-26 2-2 16,-8 7-13-16,-6 2-65 16,4 6-84-16,10 6-138 0</inkml:trace>
  <inkml:trace contextRef="#ctx0" brushRef="#br0" timeOffset="61960.06">13203 11116 416 0,'0'0'223'0,"42"-24"-144"16,-32 15 9-16,-10 4-53 16,-6-2-13-16,-16 6 18 15,-8 0-1 1,-11 1-1-16,-11-3 21 15,-9 3 4-15,-7-4-8 16,-13-1 2-16,-5-5-10 0,-5-1-11 16,-9-3 2-16,-7-3-11 15,-6-1-7-15,-6 1-6 16,-4-1-4-16,-14 1-9 16,-2 7 3-16,-3 1 1 0,1 8 1 15,-10 2-6-15,6 11 5 16,4 4-8-16,6 5-2 0,4 0 0 15,8 1 4-15,10-1 0 16,8 0 0-16,7-1 2 16,7 0 1-16,9 2-2 0,5 1-1 31,9 2 2-31,7 3 1 16,7 3 0-16,13 1 1 15,9 4-1-15,10 0 1 0,14 3 3 0,6 6-6 16,10 3 2-16,14 2-2 15,14 1 1-15,13 4-5 16,13 0-22-16,15-2 8 16,17-2-11-16,23-4-10 15,12-6 30-15,20-9 6 0,20-9-1 16,19-9 1-16,7-11 4 16,10-4-2-16,-1-13 3 15,-1-9 7-15,-4-7-6 16,-11-7 1-16,-17-5-1 15,-12-4 4-15,-10-3-6 0,-16-4 5 16,-20-2 6-16,-15-3-1 0,-23 0-4 16,-19-4-2-16,-23-2-3 15,-25 3 1-15,-20-1-1 16,-31 1 0-16,-25 1 0 16,-29 4 0-1,-20 5-1-15,-24 9 4 16,-10 8-4-16,-12 6-2 0,0 9 5 15,8 12-50-15,8 8-167 16,16 15-266-16</inkml:trace>
  <inkml:trace contextRef="#ctx0" brushRef="#br0" timeOffset="68518.84">12619 3199 101 0,'4'-18'51'0,"4"-3"-13"16,-4-5 11-16,4 0-4 15,-4 0-33-15,0 0-15 16,-2 5-61-16,-2 6-48 16</inkml:trace>
  <inkml:trace contextRef="#ctx0" brushRef="#br0" timeOffset="69172.28">12701 3232 331 0,'0'0'56'0,"0"0"-28"16,0 0-7-16,0 0 7 16,12-33 5-16,-12 24-4 15,0 2 10-15,-4-2 1 16,-2 1 8-16,0 2-4 0,-4-2-15 16,-2 2-15-16,0-2-4 15,-6-1 5-15,-2-1-11 0,-3-1-2 16,-11-2-2-16,-6 0-5 15,-12 2 40-15,-7-3-19 16,-19 0-27-16,-9-3 137 16,-8-2-78-16,-11-1-39 0,-9-2-8 15,-2-1-6-15,2 4-30 16,-6 4-42 0,5 4-54-16,5 8-54 15,12 3-30-15,3 13-40 16</inkml:trace>
  <inkml:trace contextRef="#ctx0" brushRef="#br0" timeOffset="69504.36">10810 3139 351 0,'-20'35'302'0,"10"1"-173"15,6 0-34-15,2 0-6 0,2-1-7 16,6 1-17-16,-2-2-13 16,6 0-12-16,6 1-14 15,6-1-15-15,7 0-7 0,15 1-2 16,16-5 0-16,17 1-5 15,13-3 1-15,19-3 2 16,20-2 0-16,16-8 15 0,12-6 2 16,16-9-4-16,9-14-10 15,7-14-5-15,-4-15 1 16,-16-9-4-16,-20-6-3 16,-26-9 5-16,-28-4-5 0,-29 1-4 15,-32 1 4-15,-24-4 13 16,-20-1-5-1,-26 6-1-15,-30 8-2 16,-17 9 2-16,-24 12-1 16,-19 14-13-16,-15 17-19 15,-8 11-20-15,4 22-85 16,8 18-146-16</inkml:trace>
  <inkml:trace contextRef="#ctx0" brushRef="#br0" timeOffset="97437.95">24963 10296 704 0,'0'0'15'0,"-38"-32"35"16,18 16-6-16,2 3-4 16,4 1-32-1,-5 4-6-15,1 3 0 16,-4 2-2-16,0 3-3 16,-4 0-2-16,-4 3-14 15,-1 4 4-15,-5-2 14 16,-2 1 22-16,-4-1-7 0,-7-3 3 15,-7-2-5-15,-6 0-2 16,-5-6-3-16,-5-2-2 0,-5-3-1 16,-3-1-1-16,-1 1-1 15,-4-1-1-15,-5 1 1 16,-3 0-1-16,0-1-1 16,-7 2 1-16,-1-3 0 0,0 0 0 15,-3 2-1-15,1 1 0 16,2 2 0-1,-1 2 1-15,3 1-1 16,4 3-1-16,3 2 2 16,7 1-2-16,4 6 2 15,5 2-2-15,12 5 1 0,9 5-1 16,13 3 1-16,0 3-1 16,13 2 0-16,7 1 0 15,8 2 1-15,0 1 0 0,6 0-1 16,6 1 2-16,2 0-1 15,10 2 3-15,6 2 3 16,2 1 0-16,8 0 1 0,1 1-3 16,3 0-3-16,2 0 2 15,2-1 0-15,-1-1-3 16,5-1-8-16,-2-3-1 0,0-3 10 16,3-5-2-16,1-5 2 15,4 0-6-15,2-6 5 0,1-1-9 16,9-2 23-16,-1 1-8 15,9-3 1-15,4-2-2 16,7 0-1-16,7-2 2 16,1-3 6-1,6-1 13-15,3 0 3 16,3-5-2-16,2-2-2 16,5-1-7-16,-1 1-5 0,4-2-6 15,-5 1-3-15,1-1 0 16,-4 3-2-16,1-2-1 15,-7 2 1-15,0-1 1 16,-1 1-2-16,-3-3 0 16,-2 0 0-16,-1-2 0 15,-3-3 0-15,-1-3 0 16,-9-2 1-16,-3-2 15 16,-9 0 2-16,-7 1 2 0,-6-3-6 15,-10 2-6-15,-11-2-1 16,-9-1-7-16,-16-2 0 15,-20-3 0-15,-21-4 5 0,-21-3-1 16,-19-2-10-16,-21-1 6 16,-13-5 2-16,-12-2-2 15,-8-3 0-15,-12-1 1 16,-2 1-2-16,-4 2 3 16,-4 9-3-16,2 8 2 0,8 13 0 15,8 13-26-15,16 4-112 0,8 4-161 16</inkml:trace>
  <inkml:trace contextRef="#ctx0" brushRef="#br0" timeOffset="101430.98">24989 3058 558 0,'0'0'52'0,"4"-41"45"0,-4 24-25 15,0-1-19-15,-6 1-6 16,0 2-19-16,-10 1-8 15,-2 0-10-15,0 4-8 0,-6 1-2 16,0 0 15-16,-2 4 23 16,1 2-1-16,-3 2-11 15,-2 1-11-15,-4 0-8 0,1 0-4 16,-7 0 3-16,-4-4 6 16,-6 1 3-16,-3-4-9 0,-7-3-7 15,-5-1 2-15,-5-3-4 16,-5-2-2-16,-5 0 2 15,-3-4 2-15,-5 2 3 16,-7-1-2 0,-2 2 3-16,-7 1 5 15,1 2 5-15,-2 4-7 16,-2 3-1-16,1 2-5 0,7 3 1 16,-2 2-3-16,9 0-6 15,5 5-6-15,7 0 9 16,7 6 4-16,3 1 3 15,5 3-2-15,5 4 0 0,1 1 0 16,3 6-1-16,2 1 0 16,1 0 1-16,1 4-9 0,1-2-21 15,-1 0 1-15,0-1 12 16,1 0 6-16,1-1 5 16,4-2 6-16,5 2 0 15,7-3-1-15,4 0 5 0,10 0 17 16,6 0 9-16,4 1-3 0,8-1-4 15,4 1-9-15,10 3-6 16,8-1-3-16,10-1-3 16,10 1-2-16,11-4 6 15,7-4-3-15,9 0 3 16,11-5-1 0,7-1 6-16,11-4-5 15,11-1 1-15,8-1-2 0,10-2-2 16,10-1-2-16,8 1 2 15,2-1 0-15,2-3-1 16,6 2-2-16,2 0 0 16,0 3 0-16,-2 1 0 15,2 2-3-15,-8 1-6 0,-2 2-6 16,-12 0-3-16,-2-3 6 16,-8-2 1-16,-13-5 6 0,-9-4 4 15,-12-11 2-15,-13-9 1 16,-19-11 2-16,-25-12 18 15,-16-10 11-15,-22-11-7 16,-26-5-11 0,-21-5-4-16,-21 2 1 15,-19 1-14-15,-14 3-11 0,-13 3 14 16,-11 7-19-16,-4 7-20 16,0 7-27-16,-4 11-11 15,4 17-9-15,-4 15 28 16,8 11-4-16,6 17-63 0,6 11-112 15</inkml:trace>
  <inkml:trace contextRef="#ctx0" brushRef="#br0" timeOffset="102434.29">24716 3710 1154 0,'-35'-31'-24'16,"-9"-4"43"-16,-20 4 2 0,-13 7-11 16,-14 6-11-16,-7 6-19 15,-11 3-37-15,-8 5-22 16,-8 0 16-16,-6 2 28 16,-10 0 35-16,-6-3 1 0,-10 4 8 31,0-2 20-31,-2 2 23 15,-4 2-11-15,2 3-11 16,2 4-21-16,4 5-4 16,4 4-4-16,10 5 0 0,14 6 2 15,14 4 6-15,17 4 3 16,21 5 0-16,25 6-12 16,17 7-9-16,29 3-4 0,15 4 5 15,27 1-4-15,22 2-10 0,13-1 8 16,19-6 9-16,7-1 8 15,10-6-2-15,10-6 5 16,5-4 2-16,-3-7 6 16,6-8 2-16,2-8 2 15,6-7 3-15,2-9 6 0,4-2 0 32,6-8 3-32,8-4 0 0,4-3 2 15,2-1-12-15,-2-3-11 16,0-2-7-16,-6 0 0 15,-12-3 1-15,-10-4-2 16,-10-3-6-16,-18-6-9 16,-17-4 9-16,-27-10 7 0,-27-12 0 0,-32-10-4 15,-26-9-1-15,-35-6 5 16,-27-2-8-16,-27-1 2 16,-18 11 0-16,-14 11-14 15,-10 10-69-15,-4 9-113 16,2 2-308-16</inkml:trace>
  <inkml:trace contextRef="#ctx0" brushRef="#br0" timeOffset="122322.62">24774 7305 296 0,'0'0'91'16,"0"0"-39"-16,0 0-1 15,-28-10 9-15,8 2-20 0,-3 0-14 16,-9-4-11-16,-12-2-1 16,-10-2 18-16,-11-1 19 15,-17-2-10-15,-13-1-11 0,-10 0-35 16,-8-1 24-16,-7-2-17 16,-5 0-1-16,-2-2-1 15,2 0 0 1,2-4 0-16,2 3 0 15,5 1 0-15,5 6 0 16,4 5 1-16,0 9 0 16,-3 9 1-16,-1 12 5 0,2 11 23 15,-6 6-17-15,9 13-6 16,11 6-4-16,14 8-3 16,11 4 1-16,11 3 3 0,11 8 5 15,12 0 12-15,4-2 16 16,9 2 7-16,5 0-19 15,16 0 3-15,6-9 3 0,21-3-7 16,17-9-1-16,20-5-6 16,19-9-6-16,26-5-8 15,25-4-2-15,11-4 0 0,8-4 0 16,7-4-1-16,1-4 1 16,-8-3 0-16,-6-2-1 0,8-6 1 15,4-2-2-15,4-6 2 31,-2-9-1-31,2-12-1 16,-6-13 1-16,-20-13 0 0,-14-15 13 16,-24-11 17-16,-9-20-9 15,-29-11-11-15,-15-1-5 16,-24 2-3-16,-20 9-2 16,-32 14 0-16,-27 22-1 0,-27 28-13 15,-29 20-8-15,-20 20-33 16,-20 21-69-16,-10 15-69 15,0 7-121-15,12 7-118 0</inkml:trace>
  <inkml:trace contextRef="#ctx0" brushRef="#br0" timeOffset="134860.1">8631 444 522 0,'0'0'272'16,"0"0"-140"-16,-16 36 6 0,4-15-48 15,2 10-22-15,2 10-14 16,-4 9-8-16,2 11-11 16,2 9-12-1,2 10-10-15,0 5-3 16,2 0-1-16,2-4 7 15,2-7-4-15,0-10 7 16,0-12 2-16,0-15 6 0,4-9-3 16,4-13 3-16,8-10 11 15,8-5-13-15,6-3-12 16,10-4 12-16,15 2 6 0,5 0 2 16,5 5-5-16,9 8-11 15,1 7-8-15,-1 5-4 16,-13 9-1-16,-5 5-2 0,-12-1-4 15,-14 1-57-15,-11-2-37 16,-11-6-31-16,-8-8-62 16,-4-4-105-1,-8-9-106-15</inkml:trace>
  <inkml:trace contextRef="#ctx0" brushRef="#br0" timeOffset="135145.4">8508 1019 911 0,'29'-12'188'0,"11"-2"-19"0,12-4-63 15,7 0-76-15,5 3-22 16,0 6-3-16,-3 7-1 0,-9 3-36 16,-7 12-52-16,-9 1-7 15,-8 2-61-15,-8-3-49 16,-10-3-114-16</inkml:trace>
  <inkml:trace contextRef="#ctx0" brushRef="#br0" timeOffset="135408.31">8466 573 875 0,'0'0'267'0,"28"19"-83"16,-8-17-44-16,5-3-67 15,9-8-34-15,8-7 1 16,10-5-17-16,7-6-16 16,11 0-4-1,-7 0 0-15,3 1 0 16,-5 9-28-16,-9 6-25 0,-6 7-29 16,-17 3-54-16,-3 8-83 15,-6 7-151-15</inkml:trace>
  <inkml:trace contextRef="#ctx0" brushRef="#br0" timeOffset="136194.71">9223 447 824 0,'0'0'87'0,"0"0"57"0,28 44-6 15,-21-9-85-15,-1 16-22 0,6 14-8 16,-4 17-1-16,6 14 5 16,-2 12-11-16,6 5-5 15,-4-3-2-15,0-5-4 16,0-13-5-16,-2-16 3 15,-2-22-2-15,0-22 0 0,-3-23-2 16,3-20-9-16,-2-25-4 16,-4-25 13-1,-4-19-1-15,-4-14 0 16,-12-13 1-16,-9-6 3 16,-7-4 7-16,-10 4-3 15,2 9-3-15,1 11 0 16,3 17 0-16,10 21-2 0,8 17 0 15,10 18 1-15,10 20 3 0,10 13 108 16,8 21-69-16,10 18-24 16,8 17-6-16,3 18-7 15,11 14-4-15,4 4-2 16,5 2 1-16,5-4-1 0,5-13 1 16,3-15-2-16,3-15 1 15,-5-18-2-15,1-16 0 16,-7-15-1-1,-11-14-1-15,-9-20 6 16,-10-20 4-16,-22-16 2 16,-12-20-2-16,-12-17-5 15,-20-17 0-15,-12-9-1 0,-11-6 0 16,-7-4 3-16,2 6-43 16,3 11-63-16,7 20-40 15,18 25-97-15,18 27-25 0,14 34 264 16,20 28 0-16,18 24 0 15,8 22-188-15</inkml:trace>
  <inkml:trace contextRef="#ctx0" brushRef="#br0" timeOffset="136749.49">10299 514 560 0,'0'0'260'16,"0"0"-117"-16,-33 36 39 0,21-12-81 16,-2 10-32-16,6 10-11 15,4 10-20-15,4 11-5 16,10 10-2-16,6 7 2 16,7 7-17-16,3 0-5 15,4 0-5-15,-2-11-2 16,4-15-3-1,7-17 0-15,3-23-2 0,10-23-2 16,9-23 7-16,9-24-2 16,1-23 1-16,-3-14 8 15,-3-14 6-15,-13-6 0 0,-12-4 1 16,-12 0-2-16,-14 5-5 16,-14 5 0-16,-12 8 0 15,-20 10-5-15,-18 10-3 0,-9 19 1 16,-13 16 0-16,-5 15 1 15,-7 21 1-15,-1 14 1 16,1 15-20-16,3 11-69 16,1 6-34-16,13 4-67 0,11-1-227 15,23-3-307-15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33:42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6561 7887 671 0,'4'0'89'15,"-4"-5"-12"-15,0 1-70 16,-8 0 0-16,4 3 22 16,-4-2-1-16,-4 3-7 0,6-2-6 15,-2 2 4-15,-4 0 4 16,4 0 1-16,2 0 2 0,0 0-4 15,5 0 4-15,-1 0 11 16,2 0 29-16,0-1-12 16,0-1-22-16,0 1-12 15,0-2-10 1,2 1-5-16,-2 1 1 16,1-1 5-16,5-1-2 15,0 1-2-15,8 0 7 0,6-1 4 16,10-2 3-16,14 0 2 15,17 1-5-15,17-3 2 16,19 1 0-16,20 0-3 0,18 0-10 16,12 1-4-16,10 2-3 15,2 1 3-15,-2-1-3 16,-10 3 0-16,-4 0 0 0,-18 0 1 16,-18 5 0-16,-19 0-5 15,-25 0-31-15,-21 2-27 16,-20-5-119-16,-22-2-123 0,-18-10-284 15</inkml:trace>
  <inkml:trace contextRef="#ctx0" brushRef="#br0" timeOffset="632.67">7262 7554 479 0,'-26'-12'153'0,"1"1"4"0,5 2-31 15,6 2 19-15,6 0-25 16,8 1-7-16,2 1-26 16,12 2-34-16,12 2-33 0,9 1-12 15,17 4-3-15,19 4-5 16,15 5 2-16,17 0-1 0,14 3-2 16,12 1-8-16,9 3 2 15,3 2 10-15,-4 2-6 16,-8 0 11-16,-16-2 16 15,-16-2 15 1,-27 1 0-16,-21-4-9 16,-23 2-17-16,-20-1-16 15,-18 3-1-15,-19 1 9 16,-19 4 0-16,-8 2-1 16,-9 2 0-16,-7 1-1 0,1 6-2 15,-1 3 1-15,-1 9-2 16,-3 9 3-16,-9 8-3 0,-8 10-29 15,-11 8-76-15,-9 1-127 16,-12-5-289-16</inkml:trace>
  <inkml:trace contextRef="#ctx0" brushRef="#br0" timeOffset="7421.62">14393 5183 369 0,'0'0'57'0,"18"-55"77"16,-14 18-27-16,-4-10-18 15,-2-7-28-15,-10-2-13 16,-8-5-7-16,-7 2-12 15,-9 3-11-15,-8 2-6 16,-6 1-7-16,-3 5-2 16,-5 1 1-16,-9 4-1 0,-3 4-3 15,1 4 1-15,-5 6-2 16,3 8 1-16,-1 8-1 16,5 9 4-16,7 9-5 0,8 14 2 15,7 14 1-15,11 14-14 16,8 13 25-16,6 12 7 15,8 16 29-15,4 12 10 0,4 12-6 16,4 6-14-16,0 7-15 16,0 5-14-16,0 4-8 15,0 5 2-15,2-1-5 0,0 3 2 16,2 0-5-16,0-2-3 16,2-7 2-16,6-8 1 15,2-8 4 1,6-8 1-16,6-11 10 15,0-8 3-15,3-9 1 16,7-8 0-16,2-9-6 16,0-9-4-16,5-9-4 0,-1-15 2 15,6-17-2-15,7-16 1 16,11-22 7-16,5-24-1 16,11-22 0-16,5-20 2 0,-3-21 3 15,-7-16-2-15,-13-16-5 16,-13-13-4-16,-19-15-3 15,-20-10 2-15,-14-3 0 16,-24-5 1-16,-18 6-3 0,-13 6-49 16,-13 18-77-16,-3 24-75 15,-1 28-100-15</inkml:trace>
  <inkml:trace contextRef="#ctx0" brushRef="#br0" timeOffset="8043.03">13760 3481 446 0,'0'0'7'0,"0"0"73"0,0 0-16 16,21 45-7-16,-21-15-8 15,0 15 10 1,-2 9-14-16,-1 9-18 16,-3 5-18-16,-6 2-9 0,2-9-1 15,2-11-96-15,8-18-175 0</inkml:trace>
  <inkml:trace contextRef="#ctx0" brushRef="#br0" timeOffset="8525.08">13807 3784 631 0,'0'0'107'15,"44"-37"19"-15,-18 7-29 0,0-6-27 16,1-6-39-16,-1-1-16 15,0 2-12-15,-6 7-2 16,-4 9-67-16,-6 12-141 16,0 13-263-16</inkml:trace>
  <inkml:trace contextRef="#ctx0" brushRef="#br0" timeOffset="9457.91">13770 3340 992 0,'0'0'73'0,"0"0"-29"15,-18 33-8-15,6-15-23 16,-2 9-11-16,2 8-3 15,0 6-6-15,4 10-32 0,4 7 1 16,4 8 22-16,2 7 17 16,4-1 0-16,2-3-1 15,0-12 1 1,0-11-2-16,2-22 2 16,-2-24-28-16,2-27-165 15,-6-21-269-15</inkml:trace>
  <inkml:trace contextRef="#ctx0" brushRef="#br0" timeOffset="9990.62">13694 3308 749 0,'0'0'170'0,"0"0"-30"0,0 0-5 15,38-11-32-15,-16 12-43 16,3 12-26-16,11 7-5 16,6 12-2-16,8 7-3 0,3 8-7 31,5 7-5-31,-1 3-8 0,-3 1-4 16,-4 0 0-16,-9-2 2 15,-13-4 3-15,-8-9-1 16,-16-9-7-16,-4-15-41 15,-4-14-124-15,-4-11-221 0</inkml:trace>
  <inkml:trace contextRef="#ctx0" brushRef="#br0" timeOffset="10713.25">14590 3530 946 0,'0'0'211'0,"0"0"-84"0,0 0-54 16,26 45-50-16,-40-19-21 16,-2 2-4-16,-6 2 3 15,2 3-4 1,2-6-14-16,6-3-12 16,10-9 12-16,0-5 13 15,10-6 5-15,8-4 2 16,0 0-4-16,4-4-1 0,2-5 1 15,-2-1 1-15,-2-1 3 16,-6-3-4-16,-4-4-1 0,-7 0-1 16,-2-2 2-16,-5-2 1 15,0 1 0-15,-4 2 1 16,4 3-2-16,6 6 4 0,4 4 0 16,8 5 20-16,7 8-7 15,5 8-6-15,4 7 5 16,0 7 1-16,0 6 5 15,0 4 9 1,-7 4-3-16,-3-1-7 16,-6 4-2-16,-8-3-14 15,-4-5-7-15,-6-5-8 0,-8-10-54 16,-2-9-47-16,4-11-85 16,-1-8-118-16,5-13-416 15</inkml:trace>
  <inkml:trace contextRef="#ctx0" brushRef="#br0" timeOffset="11129.5">14787 3571 1020 0,'0'0'84'0,"31"-10"-18"0,-11-10-23 15,0-9-34-15,6-8-8 16,0-6-3-16,2 1 2 16,-5 5-69-16,-3 5 74 15,-6 10 5 1,-6 8 22-16,-8 12-10 16,-2 3-20-16,-12 8 2 0,-2 5 4 15,-6 5-2-15,3 4-3 16,-7 4-1-16,4 1 3 15,4 1-4-15,6-1 2 0,4-1-1 16,8-2 2-16,8-2-1 16,6-3-3-16,8-1-5 15,6-7-25-15,3-4 20 0,7-5 8 16,-4-3 3-16,2-8 0 16,-3-4-1-16,-7-5 0 15,-10-3-3-15,-2-4-8 16,-14 0-104-16,0 1-125 0,0 1-485 31</inkml:trace>
  <inkml:trace contextRef="#ctx0" brushRef="#br0" timeOffset="11477.4">15140 3359 932 0,'0'0'101'0,"30"36"-13"15,-18-15-3-15,6 5 2 16,-4 0-38-16,2 0-6 16,-5-3-3-16,1-7-20 15,-6-4-13-15,-2-11-1 16,-4-6-2-16,-2-17-10 0,-4-10 8 16,-2-9-3-1,0-4 2-15,2-2-10 16,6 3-1-16,2 8-4 15,10 11 6-15,4 12-49 16,8 9 60-16,0 9 1 16,4 14 6-16,-2 4 4 15,-3 8 4-15,1 3-2 0,-4-2-11 16,-4-5-5-16,-2-2 1 0,-6-10-3 16,-2-9-13-16,-4-7-60 15,-2-13-106-15,0-11-62 16,-4-8-167-16</inkml:trace>
  <inkml:trace contextRef="#ctx0" brushRef="#br0" timeOffset="11693.4">15496 2751 881 0,'20'44'65'0,"3"8"55"15,-3 10-25-15,2 3-2 16,0 5-27-16,2 0-23 16,-4-3-24-16,-2-3-14 15,-1-4-5-15,-1-8-34 0,-12-12-101 16,-4-10-7 0,-4-17-70-16,-10-14-330 0</inkml:trace>
  <inkml:trace contextRef="#ctx0" brushRef="#br0" timeOffset="11915.84">15432 3134 1203 0,'42'13'155'15,"0"-9"-34"-15,-1-9-29 16,3-12-31-16,2-8-43 15,-3-7-17-15,1-2-19 0,-2 2-9 16,-12 5-44-16,-5 7-23 16,-11 9-55-16,-6 5-152 15,-4 5-440-15</inkml:trace>
  <inkml:trace contextRef="#ctx0" brushRef="#br0" timeOffset="13435.09">13092 6075 416 0,'0'0'171'0,"0"0"-25"16,0 0-29-16,0 0-20 15,16-28-24-15,-16 10-5 16,4-6 1-16,-4-3-11 15,0-1 14-15,-4 0-1 16,-10-3-24-16,-2 1-11 0,-6 1-8 16,-7 4-6-16,-5 4-8 0,-6 4-9 15,-4 8-1-15,-5 6-3 16,-3 6 2-16,-1 12-1 16,-1 9 0-16,4 13-14 15,5 5-39-15,3 10 8 16,10 8 16-16,6 8 19 0,10 7 9 15,6 7 4-15,8 6 10 0,6 8 13 16,8 4 12-16,6 2 2 16,6-2-6-16,6-4-22 15,6-11-9-15,7-15 4 16,13-18 1-16,11-21 8 0,13-23-4 31,9-20-7-31,5-22-7 16,-3-15-1-16,-8-8 0 0,-9-7 2 15,-18-1 3-15,-17-2-6 16,-17-2 1-16,-22-2-1 16,-14-8-2-16,-20-8-5 15,-17-10-40-15,-19-11-5 0,-11-5-44 16,-5-5-127-16,1 1-585 16</inkml:trace>
  <inkml:trace contextRef="#ctx0" brushRef="#br0" timeOffset="14485.42">12131 5330 856 0,'0'0'139'16,"0"0"-20"-16,0 0-73 0,0 0-19 16,-44 5-15-16,30 3 2 0,-6 2-5 15,4 0 9-15,1 4 27 16,3 0-8-16,4 0 3 16,2 1-5-16,-2-4 2 15,6 0-11-15,2-4-14 16,0-1 1-16,10-4-5 0,0-2-3 15,10-2-7-15,5-5 2 16,3 2 1-16,4 4-2 16,2 1 4-16,-5 9 3 15,-9 9 42-15,-8 8-11 16,-12 11-28-16,-10 0-8 0,-6-1-2 16,-7-6-2-16,-3-6-67 15,0-11-54-15,4-11-60 0,4-4-111 16,4-7-284-16</inkml:trace>
  <inkml:trace contextRef="#ctx0" brushRef="#br0" timeOffset="14923.98">12272 5296 1120 0,'0'0'152'16,"10"49"-20"-16,-4-18-74 16,0-2-40-16,0-2-13 15,0-7 0-15,2-5-5 0,-1-8 2 16,1-7-6-1,2-12-53-15,-2-4 10 16,-2-3 23-16,2 0 7 16,0 1 16-16,-4 5 1 0,0 4 3 15,4 7-1-15,-2 2 4 16,0 2 4-16,2 7 2 16,-2 3 3-16,4 0 6 15,0 2 1-15,2-4-5 0,-2-4 6 16,1-6-5-16,1-3-9 15,-2-10-8-15,-2-7-4 16,-4-5 1-16,-4-2-17 0,2-4-17 16,-8 3-34-1,0 2-84-15,2 4-106 0,2 7-144 16</inkml:trace>
  <inkml:trace contextRef="#ctx0" brushRef="#br0" timeOffset="15124.11">12623 5283 1067 0,'16'29'189'16,"-4"-4"-75"-16,-4-3-67 0,-6-9-38 15,-4-11-12-15,-10-10-78 16,-2-14-133-16,-8-12-247 15</inkml:trace>
  <inkml:trace contextRef="#ctx0" brushRef="#br0" timeOffset="15239.94">12560 5047 366 0,'0'0'349'0,"0"0"-358"16,0 0-11-16,26-50-292 15</inkml:trace>
  <inkml:trace contextRef="#ctx0" brushRef="#br0" timeOffset="15424.97">12613 4859 964 0,'0'0'190'0,"26"30"9"15,-8-6-83-15,-4 4-43 0,6 7-28 16,2 5-21-16,4 5-8 15,-1 1-6-15,-3-2-7 0,-4-7 0 16,-4-7-5 0,-8-7-37-16,-6-8-78 0,-4-9-99 15,-6-6-189-15</inkml:trace>
  <inkml:trace contextRef="#ctx0" brushRef="#br0" timeOffset="15589.47">12633 5152 1064 0,'0'0'145'0,"10"-29"-12"15,4 6-50-15,-2-5-59 0,6-1-17 16,4 1-6-16,4 6-57 0,3 7-129 16,-3 9-139-16,0 6-409 15</inkml:trace>
  <inkml:trace contextRef="#ctx0" brushRef="#br0" timeOffset="15841.59">12909 4948 671 0,'0'0'178'15,"0"0"47"-15,32-18-80 16,-24 17-69-16,-6 1-29 31,-2 1-28-31,-2 6-22 16,-2 5 3-16,-6 3 0 0,4 5 1 15,4 2 1-15,2 2 0 0,2-2 3 16,8-2-2-16,4-3-1 16,4-6 2-16,0-6-2 15,2-5-3-15,-2 0 1 16,-2-11-1-16,-3-5-19 16,-7-2-27-16,-2-3-75 15,-4-2-104-15,0 0-220 0</inkml:trace>
  <inkml:trace contextRef="#ctx0" brushRef="#br0" timeOffset="16204.46">12957 4650 927 0,'0'0'134'0,"18"45"27"16,-2-11-46-16,2 8-62 0,6 4 3 0,-1 2-16 16,3 0-1-16,-4-3-3 15,-6-7-7-15,-2-9-9 16,-8-7-17-16,-4-13 0 16,-2-9-4-16,-6-9-4 15,-4-15 4-15,-2-8 0 16,2-4-3-16,4-2-6 15,4 4 1-15,2 7 0 0,12 6 8 16,6 9 5 0,2 8-4-16,4 4 2 15,-1 11-3-15,3 4 3 16,-4 2-4-16,-4 3 0 16,-6-6-6-16,-2-4-78 15,-2-9-81-15,-2-7-272 0</inkml:trace>
  <inkml:trace contextRef="#ctx0" brushRef="#br0" timeOffset="25079.66">14123 7785 782 0,'42'-4'15'16,"-2"-2"15"-16,9 0 6 0,9-1 31 16,7 1-2-16,15-2 37 0,5-4-13 15,15-1-25-15,15-1 11 16,12-1 6-16,16 2-13 15,8 1-15-15,8 2-29 16,8 5-13-16,1 3-7 16,-1 2-2-16,-6 0 0 0,-10 2-1 31,-20 0 0-31,-23-1-3 0,-29-4-44 16,-37-17-153-16,-40-13-370 15</inkml:trace>
  <inkml:trace contextRef="#ctx0" brushRef="#br0" timeOffset="25711.37">15603 7278 170 0,'-32'1'101'0,"-4"-1"-14"0,3 0 31 15,-1 0 16-15,8 0-7 16,4 0-26-16,8 0-1 16,8-1 30-16,8-3 17 15,14 2-33 1,10 0-67-16,14 2-15 16,15 0-17-16,11 4-11 15,15 3-4-15,13 4-2 16,13 4 0-16,10 7 1 0,10 7 4 15,2 6-8-15,-1 6 8 16,-5 9 5-16,-12 2 16 16,-16 2-4-16,-19 0 11 0,-23-2 8 15,-25 0-10-15,-28-6-17 16,-24-4-13-16,-27-3 0 16,-25-2-39-16,-15-9-46 0,-8-6-99 15,3-8-284-15</inkml:trace>
  <inkml:trace contextRef="#ctx0" brushRef="#br0" timeOffset="42607.49">13009 6952 333 0,'0'0'231'16,"0"0"-42"-16,-4-30-26 0,4 18-30 15,0 0-7-15,0 5-26 16,2-1-8-16,0 3-14 15,0 4-19-15,2 0-21 0,-2 1-14 16,0 0-9-16,-2 3-13 16,0 2-4-16,0 2 2 15,0 0-3-15,-4 2 3 16,0 3 0-16,0 0 2 0,0 2-3 16,2 3 2-16,-6-1-5 15,4 3 2 1,2-1-7-16,-2 4-7 15,0 2 3-15,2 1 6 16,2-2-1-16,0 2 1 16,0 0 4-16,0-1 5 15,-2 0-2-15,4 0-1 0,0 0 3 16,-2 0-2-16,4 1 1 16,0-1-1-16,-2 0 2 0,2 0 0 15,4 0 1-15,-4 0 7 16,2-1-3-16,0-1-1 15,0-1-3-15,-2 1-4 16,2-4 1-16,-2-3 2 0,0-5 0 16,0 2-1-16,3-6 17 15,-3-2 4-15,4 2 1 0,6-1-2 16,-2 4-3-16,6 0-7 16,-2 6-1-16,8 3-7 15,2 6-4-15,3 4 2 0,5 3 2 16,8 2-1-16,2 4 2 15,3 2 7-15,9 0 4 16,3 3 5 0,3 4 5-16,2-3-10 15,-5 4 6-15,3-2 7 16,-7-5-16-16,-5-3-3 0,-8-10-7 16,-10-9-1-16,-7-11-11 15,-7-10-73-15,-6-13-135 16,2-4-208-16</inkml:trace>
  <inkml:trace contextRef="#ctx0" brushRef="#br0" timeOffset="43170.65">13658 7805 374 0,'0'0'184'0,"-31"-8"-16"15,21 5-27-15,4 3-9 16,2 0-8-16,4 5 0 16,4 3-4-16,10 3-27 0,7 3-29 0,7 5-24 15,12 8-25-15,8 7-14 16,5 8 0-16,9 10 1 16,-7 8-2-16,3 7 0 15,-8 2 7-15,-13 2 10 16,-5 4 0-16,-20-6-3 0,-12-8-5 15,-8-9-8-15,-18-13-5 0,-11-19 1 16,-15-18-1-16,-8-12-4 16,-5-16-16-16,-11-7-41 15,7-3-120-15,3 7-285 16</inkml:trace>
  <inkml:trace contextRef="#ctx0" brushRef="#br0" timeOffset="149613.87">8047 11567 784 0,'0'0'169'0,"0"0"-5"15,12 36-67-15,-10-21-31 0,0 4-20 16,0 6-16-16,0 7-16 16,0 7-10-16,0 7-3 0,0 5 1 15,0 2-2-15,2-2 1 16,-4-1-2-16,4-9-9 16,-4-7-49-16,4-13-62 0,-4-12-50 15,2-9-95-15</inkml:trace>
  <inkml:trace contextRef="#ctx0" brushRef="#br0" timeOffset="150030.26">7971 11269 919 0,'0'0'294'0,"0"0"-143"16,0 0-85-16,0 0-63 15,0 0-1-15,0 0-3 16,0 0-58-16,0 0-170 16,0 0-330-16</inkml:trace>
  <inkml:trace contextRef="#ctx0" brushRef="#br0" timeOffset="150477.47">8277 11766 647 0,'0'0'409'0,"-10"33"-243"16,6-10-8-16,0 5-80 16,4 2-29-16,0-1-16 0,8-4-12 15,-2-1-9-15,6-10 4 16,4-11 3-16,2-11-10 16,8-17-12-1,0-16 2-15,5-14-1 16,5-12 2-16,4-3 0 15,-4 1 0-15,-1 10-1 0,-3 12 2 16,-2 18 1-16,-12 22 0 16,-4 22 3-16,-4 26-6 15,-4 19-2-15,-2 14 0 16,2 4 1-16,-2-1-18 0,3-11-28 16,5-17-19-16,0-18-32 15,6-20-92-15,8-12-152 16</inkml:trace>
  <inkml:trace contextRef="#ctx0" brushRef="#br0" timeOffset="150993.47">9221 11536 640 0,'0'0'467'0,"-48"37"-291"16,14-11-24-16,-11 4-80 15,-1 2-25-15,0 1-22 0,3 1-20 16,9 1-5-16,8 0-5 16,10-1-58-16,14-3-10 15,6-4-8-15,16-6 12 16,12-5 10-16,11-9 46 16,3-7 10-1,12-4 5-15,-3-12 19 16,-3-6 15-16,-10-3 8 0,-7-6 2 15,-11 0-8-15,-10-3-22 16,-10 5-3-16,-4 3-6 16,-8 6-6-16,-2 8-1 0,0 9-1 15,0 8 3-15,-2 12 3 16,7 11 0-16,-1 7-3 16,4 7-1-16,2 4-3 0,0-3-7 15,8-2-77-15,5-8-16 16,3-11-50-16,6-11-118 15,4-11-214-15</inkml:trace>
  <inkml:trace contextRef="#ctx0" brushRef="#br0" timeOffset="151262.84">9697 11445 934 0,'0'0'203'0,"-11"52"-22"0,-7-19-99 15,-14 4-8 1,-2 7-21-16,2 2-24 16,1 4-10-16,9-1-10 15,6-2-8-15,8-4-1 16,8-4 9-16,12-11 12 16,10-7-6-16,7-8-5 0,9-11-8 0,2-4-2 15,4-15-4-15,-3-9 0 16,-7-9-46-16,-6-7-53 15,-8-1-42-15,-6 1-191 16,-2 4-416-16</inkml:trace>
  <inkml:trace contextRef="#ctx0" brushRef="#br0" timeOffset="151516.56">9749 10902 1107 0,'0'0'160'16,"34"60"-15"-16,-12-8-78 0,0 19-30 16,3 20-8-16,1 15-23 15,0 9-5-15,-6 3-1 16,-2-9-7-16,-10-14 0 15,-8-20-24-15,-2-23-116 0,-6-24-192 16,-4-21-335-16</inkml:trace>
  <inkml:trace contextRef="#ctx0" brushRef="#br0" timeOffset="151694.65">9548 11460 1185 0,'28'24'215'0,"12"-3"-34"16,8-13-75-16,3-8-67 16,9-11-33-16,2-12-8 15,1-4-53-15,-3-3-44 16,-5 1-20-16,-7 5-137 0,-6 2-286 16</inkml:trace>
  <inkml:trace contextRef="#ctx0" brushRef="#br0" timeOffset="151979.88">10407 11679 1024 0,'6'42'264'0,"4"-1"-154"16,-7-3-22-16,3-7-67 0,-6-8-20 16,-4-10-5-16,0-13-29 15,4-17-143-15,8-13-116 0,2-12-101 16</inkml:trace>
  <inkml:trace contextRef="#ctx0" brushRef="#br0" timeOffset="152280.84">10681 11556 798 0,'0'0'126'0,"4"47"42"0,-10-18-110 15,-4 5-26-15,-6 4 3 16,2 3-13-16,4-3-8 15,2-4-7-15,8-5 0 16,0-8-2-16,10-10-2 0,10-9-6 16,2-8-15-16,10-13 7 0,1-9 23 15,1-8-13-15,0-4-25 16,-4 1 13-16,-8-1 5 16,-13 2 3-16,-7 7 7 15,-4 5 0-15,-13 5-2 16,-5 5 2-16,-12 7 2 0,-2 8 0 15,-2 1-2-15,5 4-7 0,-1 2-72 16,12 0-479-16</inkml:trace>
  <inkml:trace contextRef="#ctx0" brushRef="#br0" timeOffset="152619.54">10961 11695 1022 0,'8'59'120'0,"-2"-7"-52"16,2-10-49-16,4-10 33 0,-6-16-19 15,5-16 8-15,-1-15-31 16,-2-20-13-16,4-13 18 15,-2-9-9-15,2-6-2 0,2 4-3 16,2 7 3-16,2 11 0 16,2 17 12-1,3 16 34-15,1 15 4 16,4 19-22-16,2 18-17 16,2 13-11-16,-1 11-3 15,7 6-2-15,-6-8-3 16,2-12-17-16,0-23-38 0,-1-22-121 15,11-29-408-15</inkml:trace>
  <inkml:trace contextRef="#ctx0" brushRef="#br0" timeOffset="153067.87">11875 11609 706 0,'31'-23'283'0,"11"-4"-96"16,10-4-48-16,1-1-68 16,5 1-18-1,-4 10-33-15,-7 4-17 16,-9 15-14-16,-12 5-108 0,-10 14-233 16</inkml:trace>
  <inkml:trace contextRef="#ctx0" brushRef="#br0" timeOffset="153252.41">11859 11831 1135 0,'45'-24'161'0,"21"-9"-109"0,3-8 6 16,5-2-50-1,-7 3-24-15,-7 10-114 16,-10 14-247-16</inkml:trace>
  <inkml:trace contextRef="#ctx0" brushRef="#br0" timeOffset="153700.5">12764 11368 902 0,'0'0'303'0,"0"0"-104"16,46 12-76-16,-12-20-87 0,6-8-29 16,3-3-9-16,1-3 1 15,-8 3-53-15,-8 4-89 16,-7 5-152-16,-15 10-482 16</inkml:trace>
  <inkml:trace contextRef="#ctx0" brushRef="#br0" timeOffset="153886.12">12609 11715 1157 0,'0'0'201'15,"58"22"-113"-15,-6-22-54 0,11-12-30 16,9-9-7-16,-3-5-61 15,-5 3-60-15,-8 2-209 16</inkml:trace>
  <inkml:trace contextRef="#ctx0" brushRef="#br0" timeOffset="154454.5">13750 11341 1118 0,'0'0'227'0,"0"0"-106"0,0 0-55 16,0 0-46-16,-44-26-8 16,8 31-8-16,-7 8-6 15,-3 6-52-15,2 10-57 16,2 9-101 0,9 7-38-16,5 2 6 15,10 1-51-15,12-3 32 0</inkml:trace>
  <inkml:trace contextRef="#ctx0" brushRef="#br0" timeOffset="154655.17">13497 11693 324 0,'48'-3'276'16,"6"-16"-17"-16,-3-8-48 16,1-8-61-16,-6-5-42 15,-11-1-36-15,-9 4-28 0,-6 5-24 16,-6 6-13-16,-6 10-3 0,-4 8-2 16,-4 8 3-16,0 9 48 15,-2 13 15-15,-4 11-41 16,-2 5-10-16,2 8-13 15,0 3-2-15,2-2-7 0,2-5-54 16,2-12-41-16,10-14-37 0,6-12-135 16,2-12-436-16</inkml:trace>
  <inkml:trace contextRef="#ctx0" brushRef="#br0" timeOffset="154924.76">14268 11367 530 0,'0'0'491'0,"26"-2"-308"16,-26 2-24-16,-6 0-98 16,-10 3-47-16,-10 3 49 15,-9 5-11-15,-3 5-14 16,0 10-27-16,2 7-2 16,6 9-3-16,7 4-3 0,9-2-1 15,14-3 1-15,6-7-3 0,18-6-2 16,9-13-2-16,13-9 0 15,4-6-7-15,5-13-12 16,-3-8-8-16,-12-5-1 0,-3-7-44 31,-11-3-49-31,-6 3-118 0,-10 1-241 0</inkml:trace>
  <inkml:trace contextRef="#ctx0" brushRef="#br0" timeOffset="155188.18">14495 10855 989 0,'0'0'204'0,"0"0"-18"15,15 35-82-15,-9-1-43 16,2 15-38-16,2 19-2 15,-4 15-8-15,2 12-7 16,0 6-3-16,0-2-2 0,-6-10-1 16,-2-15-2-16,-2-24-4 15,-6-25-85-15,-2-20-136 16,-2-17-219-16</inkml:trace>
  <inkml:trace contextRef="#ctx0" brushRef="#br0" timeOffset="155374.22">14354 11229 1130 0,'0'0'120'0,"51"34"-17"16,-21-25-77-16,4-9-23 16,0-4-7-16,-1-7-1 15,-3-6-42-15,0-2-52 0,-2 2-77 16,-2 2-122-16,-1 5-293 0</inkml:trace>
  <inkml:trace contextRef="#ctx0" brushRef="#br0" timeOffset="155505.17">14880 11449 758 0,'4'38'158'0,"-2"-8"-54"16,0-11-75-16,0-12-30 15,2-12-166-15,0-14-389 16</inkml:trace>
  <inkml:trace contextRef="#ctx0" brushRef="#br0" timeOffset="155843.79">15134 11280 738 0,'0'0'141'16,"0"0"-21"-16,0 0-58 0,0 0-28 16,0 0 20-1,0 0-30-15,-28 33-7 0,14-8 2 16,1 7-5-16,1 2-7 0,8 1-1 16,-2-4-4-16,6-4 1 15,10-7-1-15,6-9-4 16,7-6-3-16,5-7-9 15,4-11-31-15,0-7 42 0,0-5-5 16,-7-6 7-16,-3 0 3 16,-12-1 3-16,-10 0-1 15,-4 5 0-15,-16 2 0 16,-6 5-1-16,-5 4-1 16,-3 6-1-16,2 3-4 0,6 5-139 15,4 2-274-15</inkml:trace>
  <inkml:trace contextRef="#ctx0" brushRef="#br0" timeOffset="156189.4">15382 11339 963 0,'-2'51'116'16,"-1"-1"-12"-16,1-9-98 16,-2-7 4-16,4-13 23 0,0-13-22 15,4-13 5-15,3-18-28 0,3-12 37 16,4-7 0-16,2-7 5 0,6-2-8 31,2 7 1-31,2 7-11 16,4 9-6-16,-1 10 1 15,1 13 20-15,-2 9 3 0,-4 14 7 0,0 12-10 16,-3 7-5 0,-1 10-1-16,0 3-15 15,-2-1-5-15,4-9-3 16,2-10-10-16,6-16-82 16,3-14-124-16,9-16-358 15</inkml:trace>
  <inkml:trace contextRef="#ctx0" brushRef="#br0" timeOffset="156658.81">15917 10878 779 0,'0'0'117'0,"6"-28"96"15,6 5-71-15,10-7-40 16,11-6-35-16,9-6-17 0,12-3-24 16,5 1-21-16,1 6-5 15,-1 10 1-15,-9 14-4 16,-12 14 0-16,-12 18-5 16,-12 14-5-16,-10 10-6 15,-8 7 1-15,-12 7 7 16,-4 0 5-16,-6-3 4 0,4-7 0 15,-2-13-3-15,2-7-37 16,9-10-111 0,3-8-131-16,6-1-421 15</inkml:trace>
  <inkml:trace contextRef="#ctx0" brushRef="#br0" timeOffset="156843.06">16322 11409 106 0</inkml:trace>
  <inkml:trace contextRef="#ctx0" brushRef="#br0" timeOffset="160081.71">16322 11444 314 0,'0'0'277'0,"0"0"-111"16,0 0-71-16,6 35-18 15,-8-25-22 1,-2-3-23-16,0-5-15 15,0-2-9-15,-2-2 4 16,2-10 9-16,0-2 0 16,0-3-8-16,2-1-7 15,-2 1-1-15,4 1-2 0,-2 7-3 16,2 1 2-16,0 3-1 16,2 5 5-16,2 0-2 0,2 3-2 15,2 3 0-15,-2 4-1 16,0 3 1-16,0 1-1 15,-2 4 18-15,-4-2 7 0,0 3 10 16,-2-6-4-16,-6-3-13 16,-4-6-18-16,-4-5-2 15,-2-10-9 1,2-4-92-16,3-5-167 16,7-4-380-16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39:15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10073 7333 468 0,'0'0'149'0,"0"0"-21"0,0 0-8 0,0 0-35 0,0 0-14 31,22-41 22-31,-24 21-16 15,-2-3-9-15,-6-6-12 0,-2-3-19 16,-4-4-10-16,-4-2-7 16,-4-2-5-16,-7-4-10 15,-9 1-3-15,-4-1-1 0,-8-1 2 16,-7 2-4-16,-9 5 3 16,-3 1-2-16,-15 3-1 15,-3 7 2-15,-2 4 0 16,-9 8 2-16,-1 6-2 0,-2 8 0 15,1 3-2-15,5 12 3 16,0 9-4-16,9 11 4 0,3 12-2 16,15 10-1-16,3 10 3 15,11 9-2-15,9 8 2 16,7 6 2 0,4 2-4-16,4 3 3 15,7 0-1-15,3-2-1 0,6-1 1 16,4-3 1-16,8-3 6 15,4-1 10-15,14-4-12 16,8 0-4-16,11 0-1 16,15 0-3-16,10-1-9 15,11-4 2-15,15-3 2 0,3-7 4 16,14-9 2-16,3-8-1 16,5-11 4-16,4-10-3 0,2-14-1 15,3-12 3-15,-1-11 6 16,2-16 6-16,-10-12-5 15,2-10 2-15,-5-12-2 16,-7-5-2-16,-8-8 0 0,-5-12-2 31,-13-12 8-31,-9-14-3 16,-22-16 0-16,-17-10-5 0,-15-12-5 16,-20-3 0-16,-21-1-2 15,-21 7-38-15,-14 4-28 16,-15 12-52-16,-14 13-119 15,-3 18-271-15</inkml:trace>
  <inkml:trace contextRef="#ctx0" brushRef="#br0" timeOffset="4909.09">17313 12287 467 0,'0'0'65'15,"0"0"-41"-15,0 0 6 0,-10-31 18 16,2 5-2-16,-4-6 1 16,-1-7-6-16,-7-8 13 15,-2-6 3-15,-8-8 6 16,-4-4 24-16,-5-6-23 16,-9-4-30-16,-6-3-17 0,-7-4-5 15,-7-2-6-15,-7 1 2 16,-5 1 0-16,-5 5-1 15,-3 6-3-15,-3 9-2 0,-2 8-2 16,1 10 0-16,3 12 1 16,1 11 0-16,3 9 0 15,2 11-3-15,5 5 2 0,3 12-5 16,3 10-13-16,7 4 6 16,5 8 0-16,4 7 4 0,5 6 15 15,7 6-7-15,6 6 1 16,-1 7 2-16,7 3-1 15,4 4 0-15,4 6 0 16,4 3 3 0,4 2-4-16,4 1 1 15,7 2-2-15,1 1 3 0,4 0 1 16,2 1 2-16,3 1-5 16,9 6 2-16,-2 2 0 0,6 6 0 15,-2 1 5-15,6-2 16 16,4-1 0-16,4-6-5 15,5-6-6-15,3-6-2 16,6-9 4-16,3-11 11 16,9-5 9-16,4-9 6 0,7-8-11 15,7-7-15-15,5-5 0 16,1-6-8-16,5-4-2 16,2-6-5-16,-1-3 2 15,1-5 1-15,7-6-4 0,-1-4 1 16,-2-8-1-16,1-8-2 15,1-10 3-15,-4-6 2 0,3-15 3 16,-9-9 13-16,-1-12 9 16,-7-14-2-16,-11-12-12 15,-11-9-7-15,-7-13 1 16,-12-13-5 0,-12-12-1-16,-14-16 1 15,-10-14-2-15,-16-9 4 16,-20-11-3-16,-12-2 0 0,-15 1-16 15,-15 8-18-15,-19 7-26 16,-10 13-19-16,-8 18-50 16,-7 22-136-16,-3 25-273 15</inkml:trace>
  <inkml:trace contextRef="#ctx0" brushRef="#br0" timeOffset="74081.67">3522 7447 698 0,'0'0'275'0,"0"0"-93"15,0 0-38-15,0 0-48 0,0 0 2 16,0 0-37-16,-14 55-6 15,10-15-17-15,-2 9-13 16,6 7-12 0,-2 3-8-16,10 2-2 15,0-2-2-15,4-6 0 16,6-8-3-16,4-15-8 16,5-11 1-16,3-17 1 0,4-9-4 15,4-16-3-15,-7-6 14 16,-1-4 0-16,-8-5 0 15,-12 2-2-15,-10 5 12 16,-16 3-6-16,-10 5-6 16,-9 4 3-16,-3 5 3 0,-4 6-5 15,4 5-57-15,11 5-23 0,1 9 3 16,8 7 14-16,10 6-9 16,4 4-101-16,8 1-227 15</inkml:trace>
  <inkml:trace contextRef="#ctx0" brushRef="#br0" timeOffset="74476.95">4016 7614 673 0,'0'0'375'0,"0"0"-260"15,-6 46-21-15,-15-21-63 16,-1 5-13-1,-2 3-12-15,2 0-4 16,8 3-15-16,0-3-32 16,10-5-3-16,4-6 30 15,10-8-2-15,6-12-11 0,4-4-20 16,6-15 1-16,2-10 25 16,-7-7 12-16,1-3 16 15,-8-2 26-15,-4 1 10 0,-4 5 7 16,-2 7-11-16,-4 11-5 15,0 5 1-15,0 10 22 16,6 6 83-16,0 13-76 0,4 4-28 31,0 9-2-31,2 3-15 0,0 0-11 0,0-1-10 16,-2-9-46 0,0-9-47-16,-3-16-69 15,1-12-109-15,-2-20-161 16,-2-13-4-16</inkml:trace>
  <inkml:trace contextRef="#ctx0" brushRef="#br0" timeOffset="74749.83">4177 7298 597 0,'0'0'270'0,"0"0"1"16,0 0-86-16,0 0-87 16,-2 51-47-16,0-6-6 0,-2 13-18 15,0 8-19-15,4 9-2 16,0 3-1-16,4-6-2 15,2-8 0-15,6-15-5 16,2-17-6 0,10-19-2-16,-2-16-20 15,4-18-1-15,-6-11 27 16,-1-9 6-16,-7-2-4 0,-12 1-2 16,-6 4 0-16,-13 5-1 15,-7 6 2-15,-8 7 2 16,-2 7-56-16,2 9-137 15,9 4-183-15</inkml:trace>
  <inkml:trace contextRef="#ctx0" brushRef="#br0" timeOffset="75128.48">4412 7677 506 0,'0'0'283'0,"-2"38"-113"0,2-17 9 0,0 3-75 16,4-2-29-16,2 0-38 16,2-5-30-16,0-6-10 15,0-7-59-15,-3-8-90 16,3-11-204-16,-4-12-274 15</inkml:trace>
  <inkml:trace contextRef="#ctx0" brushRef="#br0" timeOffset="75266.87">4392 7579 649 0,'0'0'215'0,"0"0"-131"15,0 0 5-15,0 0-80 0,30 22-9 16,-26-22-53-16,2-1-42 15,4-2 15-15,-3-1-13 0,5-1-64 16,0 1-36-16,2 0 21 16</inkml:trace>
  <inkml:trace contextRef="#ctx0" brushRef="#br0" timeOffset="75514.58">4581 7530 163 0,'0'0'267'0,"39"-29"-53"16,-25 17-20-16,-2 1-66 15,-6 3-5-15,-4 2-43 0,-2 3-33 16,-8 3-22-16,-8 0 7 15,-2 7 0-15,0 5-15 16,-5 5-9-16,3 4-3 16,8 6-1-16,0 2 0 0,10 3 3 15,2 1-3-15,10-4-13 16,4-6-11 0,6-5 2-16,5-9-13 15,3-9-25-15,2-4-13 16,-2-11-19-16,-6-4 22 15,-10-4-16-15,-2 1-21 0,-10 1-193 16,0 0-192-16</inkml:trace>
  <inkml:trace contextRef="#ctx0" brushRef="#br0" timeOffset="75783.39">4710 7464 431 0,'0'0'447'15,"35"-17"-240"-15,-17 13-16 16,-2 4-71-16,-4 2-41 15,2 5-34-15,-8 2-13 16,0-1-5 0,4-1-3-16,-2 0 11 15,-4-2-2-15,6-1-3 16,2-2 5-16,-2 3 3 16,5 0-12-16,-7 7 7 0,0 6-14 15,-6 10-11-15,-2 6-12 16,-14 5-4-16,-3 3 6 15,-3 0-8-15,-6-10-56 0,4-12-49 16,4-10-76-16,10-10-175 16,4-12-572-16</inkml:trace>
  <inkml:trace contextRef="#ctx0" brushRef="#br0" timeOffset="76353.17">5139 7502 317 0,'0'0'244'0,"0"0"-33"16,0 0-14-16,0 0 23 16,0 0-63-16,32-29-65 15,-13 13-28-15,7-3-33 16,2-1-22-16,6 1-7 16,-8 2-7-16,-1 7-104 15,1 8-158 1,-10 3-536-16</inkml:trace>
  <inkml:trace contextRef="#ctx0" brushRef="#br0" timeOffset="77286.53">5570 7035 986 0,'0'0'334'0,"26"45"-145"15,-12-21-83-15,1 4-41 16,7 1-27-16,-6 0-28 15,2-1-9-15,-6-3-19 16,2-6-57-16,-8-8-45 16,2-8-130-16,0-5-419 0</inkml:trace>
  <inkml:trace contextRef="#ctx0" brushRef="#br0" timeOffset="77504.4">5822 6959 764 0,'10'30'643'15,"0"9"-504"-15,-4 6-31 16,-6 9-56-16,-2 5-26 16,-6 4-18-16,-6 1-7 0,2-5 0 15,-2-6-23-15,2-14-43 0,2-15-43 16,4-15-40-16,6-9-104 15,10-13-232-15</inkml:trace>
  <inkml:trace contextRef="#ctx0" brushRef="#br0" timeOffset="77918.42">6072 6940 472 0,'0'0'433'0,"0"0"-268"15,-41 27-7-15,19-12-50 16,4 7-33-16,-4 3-32 0,2 3-19 15,10 5-4-15,-2 3-5 0,10-2-9 16,4-5-4-16,10-3-1 16,8-11-2-16,6-10-14 15,6-9-4-15,1-12 12 16,-5-10 3-16,0-4 4 16,-6-1-3-16,-14-2 1 0,-4 3-2 15,-6 2 1 1,-8 2 3-16,-4 6-18 15,-2 2-15-15,-6 4-23 16,2 5-27-16,-1 4-50 16,3 5-75-16,4 5-43 15,6 4-104-15</inkml:trace>
  <inkml:trace contextRef="#ctx0" brushRef="#br0" timeOffset="78319.58">6201 6958 740 0,'0'0'250'0,"34"24"-23"16,-20-5-105-16,-2-1-59 15,-2 3-28 1,-2 0-16-16,0-5-16 16,-4-3-1-16,2-4-9 15,6-8-10-15,-4-3-24 0,4-11 5 16,3-7 18-16,5-4 12 15,-6-6 2-15,2-3 5 16,-4-2-1-16,-2-5 18 16,-4 1-2-16,-4-1-4 0,-2 4-10 15,2 4-1-15,-4 6 0 16,2 9 0-16,0 10 1 16,2 7 2-16,4 19 13 0,4 7 4 15,6 11 25-15,2 7 2 16,3 6-2-16,1-2-19 15,4-5-23-15,-8-6 0 0,-2-11-11 16,-4-14-36-16,-8-12-30 16,-4-19-101-16,-6-11-46 15,-4-11-121-15,-4-5-376 0</inkml:trace>
  <inkml:trace contextRef="#ctx0" brushRef="#br0" timeOffset="78673.13">6623 6788 716 0,'0'0'154'0,"23"51"-24"16,-11-25-1-16,-6 6-46 16,2-3 8-16,2 2-25 0,-6-3-4 15,0-3-7-15,0-9-17 16,-4-8-20-16,0-8-8 0,0-7-23 15,0-15 9-15,-2-7 3 16,0-9 6-16,2-3-6 16,0-5-1-16,0 7-9 15,6 2 0 1,6 8 2-16,0 8 7 16,6 11 5-16,-2 9 4 0,6 7-3 15,-1 10 5-15,1 7-2 16,-4 6-6-16,-2 0-1 15,-2-2-2-15,-6-3-12 16,-6-8-43-16,-2-9-56 16,0-7-65-16,-2-9-105 0,2-13-161 15</inkml:trace>
  <inkml:trace contextRef="#ctx0" brushRef="#br0" timeOffset="79074.33">6990 6608 635 0,'32'-17'329'16,"-6"4"-123"-16,-8 5-46 0,-3 3-55 15,-9 3-26-15,-6 2-31 16,-6 9-36-16,-5 3-13 0,-3 7 14 16,-4 9-6-16,2 5-2 15,2 4-2-15,2 4 1 16,4-2 2-16,4-2-16 16,4-4-32-16,6-9 2 15,6-8 13 1,8-9 2-16,-4-7 5 0,4-5 1 15,-1-10 0-15,-3-6-16 16,-2-4 2-16,-10-2-20 16,-4-2 30-16,-4-1 17 15,-12-1 14-15,2 3 26 16,-5 4 3-16,3 6-9 16,2 5-9-16,8 10-4 0,0 3 13 0,6 16 48 15,12 8-28-15,8 11-8 16,0 9-6-16,11 11 3 15,3 5-5-15,-4 3-10 16,0 3-12-16,-8 3-4 0,-5-7-6 16,-17-2-2-16,-8-7-34 15,-13-8-69 1,-13-10 12-16,-2-7-79 16,-8-14-202-16</inkml:trace>
  <inkml:trace contextRef="#ctx0" brushRef="#br0" timeOffset="201814.25">13690 11613 76 0,'0'0'-2'0</inkml:trace>
  <inkml:trace contextRef="#ctx0" brushRef="#br0" timeOffset="202578.84">13615 11656 16 0,'0'0'165'16,"0"0"-114"-16,0 0 3 16,0 0-7-16,0 0-19 15,0 0 1-15,0 0 46 0,0 0 30 32,0 0 26-32,4 20-16 0,-2-24-10 15,4-7 11-15,-1-6 21 16,1-4-13-16,0-7-33 15,-2-3-27-15,-4-5-15 16,0 2-20-16,-6-1-9 0,-6 2-8 0,-5 2-3 16,-7 3-3-1,-4 4 0-15,-4 3-6 0,-6 4 3 16,-1 7-3-16,-5 7 2 16,0 3-7-16,1 13-33 15,-1 9-1-15,4 10 1 16,2 10 18-16,5 8 16 15,1 6 6-15,6 10-1 0,2 5 1 16,4 4 0 0,3 2 8-16,5 3-2 15,4-1-5-15,8-2-3 16,0-7 0-16,12-7 1 16,13-7-1-16,11-16 5 15,18-15 30-15,13-16 23 0,19-15-2 16,9-25-2-16,6-20-13 15,3-12-2-15,-19-13-12 0,-11-8-12 16,-33-4-7-16,-21-5-7 16,-20-1-4-16,-28-2 1 15,-13 3-31-15,-11 5-58 16,-2 9-88-16,1 13-139 0,3 14-526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43:00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13315 5198 590 0,'-6'-5'161'0,"2"4"-66"16,0 1 2-16,-2 0 15 15,0 5 16-15,-4 2-14 16,2 7-30 0,0 4-16-16,-4 10-24 15,2 2-11-15,2 6-16 0,4 2-1 16,4 2-6-16,8-5 0 16,2-3-7-16,10-5-1 15,2-8-1-15,8-8-2 16,1-10-1-16,5-7-6 15,0-12 4-15,-2-11 0 0,-5-4-1 0,-5-6 1 16,-4-3 0-16,-8 0 3 16,-6 1-5-16,2 4-13 15,-8 5-11-15,0 8 15 0,0 5 14 16,0 9 3-16,0 10 19 16,0 6 14-16,0 17 31 15,4 9-54-15,-4 11-4 16,2 11 4-16,2 2-8 0,2 0-1 15,4-4-11-15,-6-9-25 16,2-14-27-16,4-14-48 16,2-15-100-16,0-14-198 15</inkml:trace>
  <inkml:trace contextRef="#ctx0" brushRef="#br0" timeOffset="271.45">13776 4791 963 0,'0'0'283'15,"7"28"-181"-15,1 9-2 0,0 14-33 16,2 12-17-16,2 11-13 15,4 5-9-15,-2-2-3 16,0-7 0 0,0-11-17-16,-4-16-11 15,-8-11-38-15,-2-14-56 16,-6-11-63-16,-2-7-133 16,-10-7-187-16</inkml:trace>
  <inkml:trace contextRef="#ctx0" brushRef="#br0" timeOffset="440.54">13662 5166 1309 0,'0'0'179'0,"28"-5"-67"0,-4-3-28 16,6-3-57-16,5-4-24 16,7-2-38-16,2 2-65 15,0 4-67 1,-3 3-70-16,-3 5-155 15</inkml:trace>
  <inkml:trace contextRef="#ctx0" brushRef="#br0" timeOffset="607.87">14143 5260 1143 0,'22'33'148'0,"-4"-2"-38"16,0-6-36-1,-6-6-49-15,-5-7-24 0,-3-10-10 16,-4-8-61-16,-4-14-175 16,-7-11 45-16,-3-7-164 15</inkml:trace>
  <inkml:trace contextRef="#ctx0" brushRef="#br0" timeOffset="708.28">14125 5007 636 0,'0'0'101'16,"34"-22"-32"-16,-14 5-26 15,0-6-63-15,1-5-185 16</inkml:trace>
  <inkml:trace contextRef="#ctx0" brushRef="#br0" timeOffset="908.54">14387 4766 931 0,'14'33'193'15,"-4"8"-67"-15,0 8 19 0,0 10-70 0,-2 7-25 32,-2 5-16-32,2-1-14 0,-4-7-14 0,0-7-5 15,0-14-4 1,-4-11-41-16,2-10-28 16,0-12-60-16,0-4-124 0,4-6-407 15</inkml:trace>
  <inkml:trace contextRef="#ctx0" brushRef="#br0" timeOffset="1127.16">14679 5112 519 0,'16'33'407'0,"0"4"-255"15,0 3 3-15,-4 1-46 16,-2-2-39-16,-2-1-35 16,-6-8-29-16,-2-9-6 15,-2-12-70-15,0-10-175 16,-2-18-333-16</inkml:trace>
  <inkml:trace contextRef="#ctx0" brushRef="#br0" timeOffset="1271.66">14771 5030 922 0,'0'0'2'0,"0"0"-63"16,0 0-115-16,0 0-164 16</inkml:trace>
  <inkml:trace contextRef="#ctx0" brushRef="#br0" timeOffset="1510.21">14971 4671 840 0,'10'47'133'0,"2"10"-105"15,0 10 48-15,0 8-1 16,2 1-20-16,0-1-38 16,-2-5-4-16,2-10 6 15,-6-12-18-15,1-11-14 0,-5-9-72 16,-2-13-100-16,-2-6-256 16</inkml:trace>
  <inkml:trace contextRef="#ctx0" brushRef="#br0" timeOffset="1742.16">14967 5053 1138 0,'28'15'86'0,"4"-5"39"15,-4-2-25-15,-4-5-55 16,-3-3-30-16,-3 0-5 0,-4-3-13 15,-2-2-5-15,-4 1-39 16,-2 4-17-16,-2 0-21 16,-2 3-75-16,0 3-114 0,2 3-127 15</inkml:trace>
  <inkml:trace contextRef="#ctx0" brushRef="#br0" timeOffset="1911.04">15277 5147 704 0,'0'0'123'15,"44"22"3"-15,-22-8-12 0,-4 1-66 16,-4-2-7-16,-3 1-31 16,-3-3 1-16,4-5-8 0,-8-6-7 15,2-2-50 1,0-11-99-16,4-3-28 0,-4-3-100 16,2-1-77-16</inkml:trace>
  <inkml:trace contextRef="#ctx0" brushRef="#br0" timeOffset="2074.71">15557 4983 625 0,'0'0'128'0,"-2"62"-11"16,-8-9-31-16,-8 10 8 16,-5 13-10-16,-7 8-21 0,-2 5 13 15,0-4-14-15,-5-8-22 0,5-9-26 16,0-13-12-16,6-16-14 15,10-19-183-15,10-14-242 16</inkml:trace>
  <inkml:trace contextRef="#ctx0" brushRef="#br0" timeOffset="2561.82">15458 4846 674 0,'0'0'233'0,"0"0"5"16,30-37-55-16,-2 14-68 15,7-2-35-15,9-3-19 16,0-1-29-16,-1 6-23 16,-1 6-9-16,-6 10 3 0,-6 9-2 15,-12 17-7-15,-9 9-14 16,-9 12-9-16,-3 5 4 16,-13 6-7-16,-6-4-16 15,-4-5-12-15,-6-9-32 0,4-7-51 16,5-11-99-16,5-9-225 15</inkml:trace>
  <inkml:trace contextRef="#ctx0" brushRef="#br0" timeOffset="2775.48">15764 5364 1414 0,'0'0'45'0,"0"0"-90"16,0 0-19-16,42-23-235 16</inkml:trace>
  <inkml:trace contextRef="#ctx0" brushRef="#br0" timeOffset="3595.76">13247 6242 1002 0,'0'0'159'0,"6"32"-5"16,-4-13-50-16,0 5-25 15,0 3-15-15,-2 4-13 16,0-3-8-16,0-3-6 16,0-5-13-16,-2-3-11 15,-4-9-14-15,-2-5-3 16,2-5-24-16,-6-8-14 0,2-8 4 0,0-5 15 15,0-4 16-15,5-3 7 16,1 1 0-16,0 2 2 16,4 0 14-16,0 3 15 15,4 5 3-15,2 0-3 0,5 0-3 16,5 1-9-16,2 0-11 16,8 2-5-16,-4 1-3 0,6 3-6 15,-1 2-17-15,3 3-20 31,-4 2-30-31,-6 2-33 16,0 1-71-16,-4 2-133 0,-2 0-296 16</inkml:trace>
  <inkml:trace contextRef="#ctx0" brushRef="#br0" timeOffset="4046.94">13740 6049 919 0,'0'0'196'16,"0"0"-85"-16,-14 30-17 15,2-15-39-15,-8 0-16 16,2 1-24-16,0 1-9 0,0-4-4 16,3 1-1-16,5-3 0 15,6 1 3-15,4-5-3 16,6-2 2-16,13-1 1 0,3-1-1 15,8-1-4-15,4 5 10 16,0-1 9-16,-5 7 2 16,-9 3-3-16,-12 5-8 0,-8 3-10 15,-14 2-7-15,-11 1-15 16,-5 0-29-16,-4-8-54 16,2-6-78-16,8-8-104 0,8-7-306 15</inkml:trace>
  <inkml:trace contextRef="#ctx0" brushRef="#br0" timeOffset="4562.75">13539 6091 818 0,'0'28'412'15,"0"4"-295"-15,2 4 19 16,0-1-77-16,-2 2-46 16,0-1-11-16,0-5-2 0,0-8-28 15,-2-9-52-15,0-11-105 16,-2-7-210-16</inkml:trace>
  <inkml:trace contextRef="#ctx0" brushRef="#br0" timeOffset="4731.81">13466 5897 1307 0,'0'0'93'0,"0"0"14"15,0 0-83-15,0 0-23 0,0 0-42 16,0 0-77-16,0 0-118 16,0 0-246-16</inkml:trace>
  <inkml:trace contextRef="#ctx0" brushRef="#br0" timeOffset="5233.14">13956 5799 965 0,'-16'55'144'0,"4"3"-37"16,-3 4-12-16,7 1-38 15,6-1-26-15,-2-6 0 16,8-7-19-16,2-7-4 0,4-10-8 31,1-9 5-31,-1-6 27 0,4-9 14 16,-6-8 11-16,6-5-10 15,2-15-32-15,2-9-11 0,0-9-3 0,2-8-2 32,-2 3-4-32,-1 2-8 15,-9 8-6-15,0 11 10 0,-6 11 9 16,-2 10-6-16,-8 5 1 0,-2 12 5 16,-4 3 5-16,7 5-3 15,-7 2 7-15,8 0-1 16,4 0 0-16,2-3-3 0,4-1-7 15,10-1-8-15,1-1-56 16,11-5-86-16,0 1-169 16,6-2-480-16</inkml:trace>
  <inkml:trace contextRef="#ctx0" brushRef="#br0" timeOffset="5949.15">14538 6078 1265 0,'0'0'96'0,"0"0"-35"0,-39 40-28 15,13-25-20-15,-2-1-10 16,4 2-1-16,4 1-12 16,6 0-13-16,8-1 17 0,6-3 5 15,12 0 8-15,10-6 9 16,8-5-2-16,8-4-5 16,-3-10-7-16,3-4 3 0,-2-8-3 31,-2 1 0-31,-9-2-4 15,-3 1-1-15,-8 5 2 0,-4 3-8 16,-4 5 4-16,-2 10 5 16,-4 2 15-16,0 14 19 15,0 8-10-15,0 9-7 16,0 6-12-16,0 6 0 0,0 1-6 16,4-7 1-16,4-5-5 15,-2-12-7-15,6-14-23 16,0-11-65-16,2-16-133 0,0-12-95 15</inkml:trace>
  <inkml:trace contextRef="#ctx0" brushRef="#br0" timeOffset="6218.42">14908 5945 1047 0,'0'0'82'0,"8"33"49"16,-8-12-37-16,-2 0-48 15,-8 5-9-15,-2-2-9 0,2-3-20 16,0-4-2-16,4-6-4 16,2-3-4-16,4-7 5 15,8-1 18-15,4 0 18 16,6-2-24-16,0 0-10 0,2 2 2 16,-7 9-2-16,-5 6 5 0,-8 6-11 15,-10 2-13-15,-5 0-36 16,-5-2-32-16,-2-6-62 15,4-7-92-15,6-4-243 16</inkml:trace>
  <inkml:trace contextRef="#ctx0" brushRef="#br0" timeOffset="6519.33">15218 5931 966 0,'0'0'59'0,"-28"31"82"0,8-11-16 16,-2 0-44-16,0 2-25 15,4-4-33-15,6-2-16 16,8-7-1-16,4-3-1 16,6-3 19-16,14-3-11 0,2 1-10 15,8 1 3-15,-2 1-2 16,-2 4-3-16,-3 3 2 0,-13 1-4 15,-4 6 1-15,-8 3-12 16,-8-1-31-16,-11 2-8 16,1-5-26-16,0-3-42 15,2-6-7-15,4-4-47 0,8-3-122 16</inkml:trace>
  <inkml:trace contextRef="#ctx0" brushRef="#br0" timeOffset="6834.81">15384 6072 629 0,'0'0'319'0,"-4"57"-309"16,4-25 34-16,-3-4-32 15,3-1-5-15,0-7-4 16,5-8-1-16,3-7-3 15,4-7-8-15,2-8-55 16,2-6 7-16,-6-6 9 0,6-1 12 16,-8 2 30-16,0-2 7 0,-2 5 14 15,2 3 23-15,-8 5 11 16,4 3 18-16,0 4 15 31,-2 3-3-31,2 1-32 0,2 4-21 0,0 2-18 0,-2 1-7 31,0 5-3-31,-1-4-34 16,3 1-85-16,4-4-149 0</inkml:trace>
  <inkml:trace contextRef="#ctx0" brushRef="#br0" timeOffset="7366.23">15667 6150 942 0,'7'35'87'16,"1"5"67"-16,-2-5-62 16,-4 2-34-16,-2 0-34 15,0-3-8-15,0-4-8 0,0-4-9 16,-2-5 3-16,0-5-1 16,0-8-2-1,0-8 2-15,2-13-6 16,0-11 3-16,0-8 4 15,4-9 4-15,-2-4-4 16,4-5 8-16,-2 4 7 16,2 3-7-16,0 5-4 0,4 5-6 15,0 6 3-15,2 8 1 16,0 7 0-16,2 5 1 0,0 6 0 16,-2 4 1-16,0 8-4 15,-6 4-3-15,-2 5 2 16,-4 1-4-16,0-2 4 15,-4-4-5-15,-2-5 5 0,2-5-6 16,0-5-1-16,4-10 2 16,4-9 8-16,4-5 7 0,3-4 10 15,5-1-5-15,4 1 2 16,2 6-5-16,-2 7 4 16,-2 7 16-16,0 12 6 0,-10 11-15 15,-2 12-17-15,-4 6-5 31,-2 5-4-31,-2 0-2 16,0-6-74-16,0-9 26 0,2-13 8 16,8-12-71-16,5-19-155 15,7-8-74-15</inkml:trace>
  <inkml:trace contextRef="#ctx0" brushRef="#br0" timeOffset="8036.36">16229 5958 859 0,'0'0'188'15,"2"53"-78"-15,0-17 21 0,0 5-59 16,0 6-11-16,-2 2-8 16,0 1-21-16,0-6-19 15,0-8 0-15,-2-11-1 16,-2-11-8-16,0-14-5 15,-4-9-16-15,2-12 16 0,-4-9 2 16,0-4-1-16,0-7 2 0,4-2-3 16,4-1 2-16,2-1 0 15,2 3 5-15,10-2-4 16,8 2-1-16,4 1 3 0,5 6-2 16,7 4-6-16,0 6-13 15,2 6-2-15,-7 11-5 16,-1 8 14-16,-10 15 9 15,-6 11-2-15,-18 8 1 0,-6 4-2 16,-12 6 0-16,-6-1-1 16,-5-5 2-16,-3-10-1 15,-4-11-21-15,4-11-35 16,7-11-59-16,7-12-76 0,10-10-117 31</inkml:trace>
  <inkml:trace contextRef="#ctx0" brushRef="#br0" timeOffset="8287.7">16602 5505 1103 0,'-2'42'121'0,"6"4"28"0,0 6-50 16,0 4-57-16,6 0-12 16,-6 2-11-1,2-4-18-15,0-11 1 16,-4-7-9-16,-2-12-59 16,0-11-55-16,-4-8-108 0,-2-7-136 15,-2-8-164-15</inkml:trace>
  <inkml:trace contextRef="#ctx0" brushRef="#br0" timeOffset="8468.33">16453 5758 1156 0,'0'0'103'0,"62"-1"57"16,-21 0-82-16,3-3-57 15,4 0-18-15,-5 3-6 16,-1 1-29-16,-8 0-37 0,-6 0-45 15,-6 0-119-15,-6 0-221 16</inkml:trace>
  <inkml:trace contextRef="#ctx0" brushRef="#br0" timeOffset="8637.54">16900 5786 397 0,'0'0'468'0,"24"46"-385"16,-16-23 48-16,0-4-109 16,-8-2-16-16,0-5-9 15,-6-8-67-15,4-4-123 16,0-4-179-16</inkml:trace>
  <inkml:trace contextRef="#ctx0" brushRef="#br0" timeOffset="8937.98">17095 5760 781 0,'0'0'53'16,"0"0"27"-16,0 0 10 0,-26 39-11 16,12-17-23-16,-2 3-18 15,4 3-18-15,6 0-16 16,-2-4-2-16,8-5-4 15,4-9-17-15,8-7-16 0,6-7-3 16,2-9-17-16,0-6-17 16,-2-6 37-16,2-2-11 15,-13 1 36-15,-1 0 7 0,-6 2 7 16,-2 3 21-16,-6 4 0 16,-7 3-19-16,-3 3-6 15,-2 3-1-15,2 3 0 16,4 2-88-16,4 3-429 0</inkml:trace>
  <inkml:trace contextRef="#ctx0" brushRef="#br0" timeOffset="9269.66">17198 5752 782 0,'0'0'117'16,"10"57"58"-16,-8-26-31 16,-2-6-65-16,0-3-30 15,0-6-45-15,0-7-1 16,0-9 5-16,0-2-8 0,4-14-3 16,0-8 14-16,4-4-3 0,2-5-3 15,6 0 1-15,2 1-1 31,1 6-1-31,5 5-1 0,-4 9 2 0,0 10 4 0,-2 6 11 16,-4 14 14-16,-2 5-24 31,-6 6-7-31,0 4-2 0,-2-2-2 16,0-4-3-16,-2-6-72 16,7-8-135-16,9-9-121 15</inkml:trace>
  <inkml:trace contextRef="#ctx0" brushRef="#br0" timeOffset="9788.21">17494 5420 870 0,'0'0'183'0,"0"0"6"16,30-21-38-16,-14 9-46 0,6-3-33 16,3 0-30-16,5-2-25 15,0 1-15-15,-2 3-1 16,-2 4-1-16,-5 7-13 0,-7 4-12 15,-4 12-14-15,-6 5-9 16,-4 4 10-16,-4 6 4 16,-6 1 7-1,-2 0-3-15,0-2 6 16,-1-3-27-16,-1-2-53 16,2-4-79-16,4 0-95 15,6 0-309-15</inkml:trace>
  <inkml:trace contextRef="#ctx0" brushRef="#br0" timeOffset="10002.62">17748 5871 1135 0,'0'0'60'0,"0"0"-24"0,0 0-14 15,30 22-128-15,-20-21-631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45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14890 13322 421 0,'0'0'98'15,"0"0"0"-15,-28 28-16 16,8-17-40-16,-6 2-4 16,-3-3 5-16,-7 0 9 0,0-2 16 15,-2-3 0-15,3-4-13 0,-1-1-8 16,4 0-15-16,4-4-10 16,0 2-1-16,3-1-15 31,1 3 0-31,0 3-4 0,6 3-2 15,-2 2 4-15,4 3-5 16,6-2 3-16,4 1 0 16,6 1-2-16,0-3 4 0,2 1-4 15,10-4 0-15,4 0-2 16,6-1 2-16,-4 0 3 16,4-1-6-16,0 3 5 15,-3 0-1-15,-5 2 0 16,0 3-1-16,-4 0 0 0,-8 1 1 15,-2 2-4-15,-2 3 0 0,-6 2-2 16,-6 2-2-16,-2 2-1 16,-3 5-17-16,-1 1-14 15,0 3 3-15,2 1 17 0,0 3 10 16,2 2 11-16,2 3-1 16,2 1 0-16,2 3 0 31,3 2 0-31,3-1 3 0,0-3-2 15,2-2 1-15,2-7 3 16,0-5-6-16,6-6 0 16,-4-7 0-16,4-6 16 15,-3-6 37-15,3-2 1 0,2-2-8 16,0-2-6-16,2 0-14 16,4 0-18-16,6-1-5 0,6-1 0 15,4 0-1-15,3-2 0 16,15 1 0-16,0 3-1 15,3 2 0-15,5 5 3 16,-8 3-1-16,-5 0 2 16,-1 1-1-16,-10-9 0 0,0-6-4 15,-5-21-1-15,3-19-57 0,-2-19-241 16</inkml:trace>
  <inkml:trace contextRef="#ctx0" brushRef="#br0" timeOffset="84493.69">20734 9375 414 0,'0'0'154'0,"0"0"-64"15,0 0-3-15,0 0-32 16,0 0-12-16,0 0-12 16,0 0-7-16,0 0 9 15,0 0-2-15,0 0 12 16,0 0 9-16,22-8-10 0,-16 1-6 31,0-1-11-31,1-1-3 0,-3 0-10 16,2 0-4-16,-4-3 0 15,2 0-1-15,-2-2 0 16,-2-5-1-16,0-1-1 16,0-4-1-16,0-3 0 0,0-3 9 15,-2-2 7-15,-6-4 8 16,0-2-2-16,-7-1-5 0,-7-2 0 16,-2-1-8-16,-6 1-6 15,-4 3-4-15,-3 1-1 16,-1 3 0-16,2 2-8 0,-6 2-29 15,5-1-24-15,-5 5-11 16,4 3-2-16,-9 4-2 16,-1 7 3-1,-4 5 25-15,-3 7 22 16,-3 7 13-16,2 6 5 16,-1 2 4-16,5 3-1 15,0-3 22-15,1 4 18 16,1-2 11-16,0-1 6 15,-1 2 2-15,-1 4-5 0,-1 3-7 16,-1 3-7-16,-2 6 14 0,3 5-12 16,-1 4-12-16,-2 4-6 15,1 2 2-15,3 1-3 16,-3 1 14-16,5-2 1 16,6-2-15-16,8-1-9 15,7-3-6-15,3 2-3 0,10-2 1 16,10 0-3-16,6 3 0 0,8-1-1 15,14 1-4-15,10 1 2 16,17 0 1-16,15-2-3 16,15-2 2-16,19-2 7 0,15-3 17 15,12-6 3-15,6-7-1 16,4-10-4-16,10-7-5 16,2-9-8-1,-2-15-6-15,-4-13 0 16,-10-14 2-16,-8-16 1 15,-25-14 2-15,-21-15-3 0,-21-11-1 16,-20-9-3-16,-19-5 1 0,-13-4-2 16,-17 5-10-16,-21 9-51 15,-18 12-43-15,-13 14-58 16,-13 19-65-16,-7 20-68 16</inkml:trace>
  <inkml:trace contextRef="#ctx0" brushRef="#br0" timeOffset="-138373.99">20098 1148 1066 0,'-30'12'242'0,"-1"3"-163"15,-5 0 48-15,0 2-72 16,0-1-36-16,5 2 30 16,3 0 5-16,6-2-6 15,6 1 7-15,8-3-17 0,8-3-12 16,10-1-6-16,14-1-9 16,8-1-5-16,9-2-6 0,9 4 1 15,-4 4-4-15,-1 2-11 16,-9 8 5-16,-12 4 1 15,-16 5-6-15,-12 2-10 16,-16 1-6-16,-12-2 2 0,-6-3-6 16,1-6-32-16,-5-11-34 15,6-5-13-15,8-9-58 0,5-4-73 16,9-10-136-16</inkml:trace>
  <inkml:trace contextRef="#ctx0" brushRef="#br0" timeOffset="-138104.92">20446 946 1185 0,'6'46'124'0,"8"16"19"0,-4 14 3 16,-1 9-69-16,-3 7-25 16,0 0-17-16,-2-6-26 15,-4-12-8-15,-6-15-22 16,-6-18-69 0,-3-16-74-16,-1-21-129 15,0-13-272-15</inkml:trace>
  <inkml:trace contextRef="#ctx0" brushRef="#br0" timeOffset="-137604.46">20321 1256 1277 0,'0'0'53'0,"45"36"76"16,-19-25-96-16,0-3-35 15,2-7-36-15,0-1-52 16,3-3-56-16,5-4-34 15,2-1 17-15,2-3 98 16,-1-2 85-16,-1 3 31 0,-6-2 10 0,-8 2 43 16,-8 3 15-16,-7 4-26 15,-7 3-13-15,-4 1-40 32,-11 8-35-32,-9 8 12 15,-2 4-1-15,-6 7-4 0,2 8-6 16,2 2-4-16,9 4 0 15,5-4 1-15,6-1 5 0,8-3 16 16,14-10 4-16,-1-7 1 16,11-12-16-16,2-9-11 15,4-13-5-15,0-11-13 16,-10-8-18-16,-5-5 9 0,-3-1 11 16,-6 3 7-16,-6 5-14 15,0 7-9-15,-2 9 18 0,2 11 8 16,4 8 8-16,0 14 36 15,0 14-13-15,2 7-4 16,2 8 10-16,-2 6-4 0,0-2-14 16,-2-3-12-16,2-14-5 15,-8-13-20-15,4-18-60 16,-2-16-123 0,-2-21-118-16,0-15-246 15</inkml:trace>
  <inkml:trace contextRef="#ctx0" brushRef="#br0" timeOffset="-137388.68">20952 738 1215 0,'0'0'16'15,"4"62"106"-15,-6-13-47 0,4 14-42 16,2 13 2-16,0 8-9 15,2 1-12-15,0 0-5 16,0-11-5-16,0-13-3 0,-4-18-8 16,2-21-69-16,0-17-123 15,2-13-234-15</inkml:trace>
  <inkml:trace contextRef="#ctx0" brushRef="#br0" timeOffset="-137182.45">21123 790 1335 0,'14'53'48'0,"0"18"61"0,-4 18 3 16,0 9-39-16,-4 6-34 15,-2-7-21-15,-4-17-16 0,0-23-5 16,0-32-95-1,4-25-160-15,8-29-421 16</inkml:trace>
  <inkml:trace contextRef="#ctx0" brushRef="#br0" timeOffset="-136772.3">21427 1125 885 0,'0'0'322'16,"0"0"-183"-16,-10 32 40 15,0-18-121-15,-6 0-4 16,0 2-8 0,-3 1-26-16,-1 0-16 15,2-3-1-15,6-3-2 16,4 0 1-16,8-1 1 0,10-1 7 16,12 2 16-16,4-1-8 15,5 1-1-15,3 3-7 16,0 0-2-16,-6 5-3 15,-12 2-5-15,-11 7-1 0,-8 2-9 16,-17 1-28-16,-10 2-45 16,-4-3-46-16,0-7-50 0,3-10-99 15,9-13-188-15</inkml:trace>
  <inkml:trace contextRef="#ctx0" brushRef="#br0" timeOffset="-136153.59">21971 1341 663 0,'0'0'137'16,"54"-52"49"-16,-28 27-20 0,-8 4-47 15,-4 4-13 1,-11 5-13-16,-5 6-29 16,-9 6-23-16,-13 1 22 15,-6 11-9-15,-6 4-20 16,-2 6-12-16,1 4-11 16,3 6-9-16,4 4 0 15,6 1-9-15,12 1-10 0,10-4-10 16,6-5-1-16,14-10-8 15,12-9-1-15,6-9-4 0,9-8 22 16,-3-7 14-16,0-7 0 16,-6-5 4-16,-9-2 1 15,-7 0-1-15,-10 0-2 16,-6 4-1-16,0 3-43 0,-4 8-40 16,0 5 7-16,-6 8 30 15,2 11 49-15,4 5 15 0,0 4-8 31,0-1-4-31,4-1-1 16,4-4-2-16,4-8-31 16,2-4-79-16,2-2-114 0,2-10-3 15,-2-3-331-15</inkml:trace>
  <inkml:trace contextRef="#ctx0" brushRef="#br0" timeOffset="-135653.34">22283 1298 589 0,'0'0'351'0,"0"0"-161"15,30 45 5-15,-20-25-95 16,2 3-28-16,-4 1-12 16,-2-4-18-16,0-2-17 15,0-9-8-15,-4-4-13 0,-2-10-5 16,0-11-21-16,-2-6-7 16,-4-9-1-16,-2 0 8 15,2 0-6-15,2 3-15 0,2 5-29 16,2 8 0-16,0 5 37 15,8 7 30-15,2 3 8 16,4 3 1 0,1 3 1-16,3-2-2 15,2 0 1-15,2-4 2 16,0 0 3-16,2-8 2 16,4-6 0-16,3-6-7 0,3-7-3 15,2-5 0-15,0-1-3 16,-5 0-2-16,-3 1 2 15,-8 4 7-15,-8 4 7 0,-8 5 0 16,-4 7 1-16,-12 4 3 16,-6 7 5-16,-4 3 0 0,-6 13-11 15,1 10-6-15,-1 10 5 16,6 7 20-16,6 8 14 16,8 2-5-16,8 1-8 15,6-6-3 1,10-6-6-16,8-9 1 15,6-12 4-15,5-10-14 0,-3-10-10 16,4-16-16-16,-2-15-51 16,-2-12-41-16,-3-5-92 15,-3-2-224-15</inkml:trace>
  <inkml:trace contextRef="#ctx0" brushRef="#br0" timeOffset="-133910.65">23546 946 1042 0,'-21'0'167'0,"-9"0"-65"0,-12 0 83 15,-8 4-92 1,-7 0-40-16,-7 7-24 15,5 6-21-15,3 8-7 16,8 7-12-16,15 7-26 16,9 6 16-16,12 1 15 15,12-5-7-15,10-4 2 16,12-10-1-16,11-12-4 16,11-12 4-16,4-11-3 0,5-17 9 0,1-16-5 15,-6-10 2-15,-7-11 6 16,-7-9 2-16,-12-7-1 15,-8-2-3-15,-14 0-31 16,0 0-30-16,-6 4-1 0,0 7 37 16,0 8 32-16,2 12 13 15,4 14 39 1,0 14 10-16,2 18-4 16,2 20 31-16,2 25-32 15,-2 21-25-15,2 20-9 16,-6 16-7-16,0 5 0 0,0-2-14 15,-10-15-8-15,0-18-44 16,4-23-63-16,-2-26-82 16,6-19-272-16</inkml:trace>
  <inkml:trace contextRef="#ctx0" brushRef="#br0" timeOffset="-133748.08">23678 1076 161 0,'21'43'1014'16,"1"1"-954"-16,-4-3 70 16,-6-9-85-16,-6-13-41 15,-6-18-10-15,-2-14-92 0,-6-21-106 16,-4-17-247-16</inkml:trace>
  <inkml:trace contextRef="#ctx0" brushRef="#br0" timeOffset="-133625.97">23757 888 766 0,'0'0'12'0,"36"4"-14"16,-18-21-161-16,2-10-268 16</inkml:trace>
  <inkml:trace contextRef="#ctx0" brushRef="#br0" timeOffset="-133504.74">24053 426 328 0,'0'0'655'16,"4"-30"-511"-16,-4 22 29 15,-10 7-150 1,0 2-10-16,-6 13 2 16,2 14-5-16</inkml:trace>
  <inkml:trace contextRef="#ctx0" brushRef="#br0" timeOffset="-133442.18">24007 430 1361 0,'-18'42'11'0,"1"15"4"0,1 12-1 0,4 10-6 0,2 2 2 0,6-1 16 0,0-5 7 15,4-10-12-15,0-14-18 16</inkml:trace>
  <inkml:trace contextRef="#ctx0" brushRef="#br0" timeOffset="-133253.83">24256 652 762 0,'6'-37'82'16,"-4"3"88"-16,-2 1-39 16,-4 4-83-16,0 4-15 0</inkml:trace>
  <inkml:trace contextRef="#ctx0" brushRef="#br0" timeOffset="-133108.86">24256 494 1226 0,'-6'-19'17'0,"2"5"-6"0,0 7-4 0,0 7-4 0,0 14-1 0,2 9 34 0,0 11-11 0,0 17-19 16,0 13-5-16,0 11-1 0,0 9 0 16,2 3 3-16,0-1-1 15,0-10 3-15,-2-15-2 16,-4-19-7-16,-2-21-56 16,-4-18-167-16,-2-16-204 0</inkml:trace>
  <inkml:trace contextRef="#ctx0" brushRef="#br0" timeOffset="-132861.25">23928 944 915 0,'0'0'160'0,"0"0"-114"15,0 0 59-15,0 0-32 16,22-42-19-16,-2 23-30 15,5 2-4-15,9 2-13 0,2 6-35 16,2 6-61-16,-3 5 21 16,-3 10 27-16,-6 5-7 0,-6 2-16 15,-6 0 8-15,-4-4-27 16,-2-5-67-16,-2-6-97 16,-2-4-61-16</inkml:trace>
  <inkml:trace contextRef="#ctx0" brushRef="#br0" timeOffset="-132745.15">24270 932 22 0,'11'-9'220'0,"7"0"17"16,4 0-62-16,4-1-17 15,4-3-92 1,0 0 10-16,-3-3 49 16,-5 0-95-16,-8 1 1 15,-6-3-20-15,-6 2-9 16,-4 3 4-16,-8 2-5 0,-4 6-5 16,-2 5 3-16</inkml:trace>
  <inkml:trace contextRef="#ctx0" brushRef="#br0" timeOffset="-132607.18">24438 759 1155 0,'-16'5'-1'0,"-1"16"3"0,3 9-2 0,2 12 1 0,8 9 0 0,2 7 0 15,6 1 5-15,8-4 15 16,4-5 31-16,3-8 51 0,1-11-63 16,0-13-28-16,-2-13-8 15,-2-10-3-15,-6-16-34 16,-4-9-41-16,-4-2-66 16,-4 0-153-16,-4 7-405 0</inkml:trace>
  <inkml:trace contextRef="#ctx0" brushRef="#br0" timeOffset="-132442.29">24567 979 698 0,'0'0'132'0,"24"36"16"0,-18-16 0 16,0-1-80-16,-2-2-19 15,-4-5-22-15</inkml:trace>
  <inkml:trace contextRef="#ctx0" brushRef="#br0" timeOffset="-132043">24607 1083 1270 0,'0'8'3'0,"0"-8"-3"0,0-4-4 0,-2-10 2 0,0-2 4 0,2-6-3 0,4 0-2 15,2 5-14-15,0 0-9 16,4 7-10-16,4 5 8 16,-2 5-1-16,0 6-23 15,-2 6 4-15,2 3 22 16,-6 0 19-16,0-2 7 15,1-4 1 1,-1-5-1-16,4-4 0 16,-2-3-2-16,6-6 6 15,0-6 6-15,4-3 10 0,0-3-13 16,0 0 5-16,-2-2-3 16,-4 3-1-16,-4 1 1 15,-6 2-2-15,-2 3-3 16,-10 3 1-16,-4 4-2 0,-4 6 0 0,-4 5-3 15,0 11-2-15,0 8 2 16,2 8 1-16,4 3 0 16,5 4 6-16,7 2 12 15,4-4 4-15,4 1 6 16,6-5 9-16,3-4 7 0,5-4-15 31,-2-5-21-31,0-5-6 0,-4-10-3 16,-2-4-5-16,-6-9-92 15,-4-10-58-15,-2-4-38 16,-2-5-186-16</inkml:trace>
  <inkml:trace contextRef="#ctx0" brushRef="#br0" timeOffset="-131705.65">24855 933 717 0,'0'0'128'0,"18"28"16"0,-12-10-29 15,-2 1-39-15,0 4-4 16,0 1-26-16,-2 3-16 16,0 0-10-16,0-1-6 0,0-3-8 15,-2-4-5-15,0-10 0 16,0-9-1-16,0-4-14 16,0-17 1-16,0-7 16 0,0-7-2 31,4-2-15-31,4 1-10 15,2 4 5-15,2 9 1 0,2 9 20 16,2 10 5-16,2 4-3 16,-6 12 9-16,1 6 3 15,-7 6 1-15,-2 2-8 16,-4 3-2-16,0-2-6 16,-6-5-1-16,2-4-1 0,-7-9-8 15,3-8-120-15,4-7-118 16,2-11-113-16</inkml:trace>
  <inkml:trace contextRef="#ctx0" brushRef="#br0" timeOffset="-131621.18">25068 459 0 0</inkml:trace>
  <inkml:trace contextRef="#ctx0" brushRef="#br0" timeOffset="-131471.95">25068 459 0 0,'6'-12'0'0,"0"12"0"0,2 14 0 0,0 14 0 0,-2 11 0 15,2 7 0-15,-2 6 0 0,-2 4 0 16,-2 5 797-16,-2 0-720 16,2 4 80-16,0-3 175 15,-2 0-322-15,0-5-4 0,0-7-4 16,-6-11-2-16,-4-9-3 16,-6-14-11-16,0-11-137 15,2-6-160-15,0-16-295 0</inkml:trace>
  <inkml:trace contextRef="#ctx0" brushRef="#br0" timeOffset="-131219.99">24931 818 607 0,'0'0'141'0,"0"0"-61"16,22-37 130-16,0 17-210 15,5-1 0 1,9 2 0-16,8 1 138 16,2 7-21-16,-1 3-5 0,-1 6-48 15,-6 2-36-15,-10 0-15 16,-13 3-6-16,-13 3-3 16,-8 1-2-16,-15 2-2 15,-13 3-27-15,-8 2-96 0,-6 1-234 16</inkml:trace>
  <inkml:trace contextRef="#ctx0" brushRef="#br0" timeOffset="-103214.2">20315 1855 960 0,'0'0'154'0,"0"0"-12"15,-22 34-41-15,16-16-24 16,0 3-15-16,0 10-20 15,4 4-17-15,-4 6-10 0,6 6-8 16,0-1-2-16,6-3-2 0,6-6 0 16,4-8-2-16,4-10-2 15,3-7-3-15,1-9-4 16,2-3-10-16,-6-1-7 16,-2-1-37-16,-6 2-45 0,-6 1-80 31,2 5-206-31</inkml:trace>
  <inkml:trace contextRef="#ctx0" brushRef="#br0" timeOffset="-102813.58">20414 2007 1322 0,'0'0'130'15,"0"0"19"-15,38 36-53 16,-14-26-58-16,3-4-21 15,9 2-7-15,-2-2-9 16,4 3-2-16,1 0-1 0,-1 1-3 16,-6 4 2-16,-12 4-2 0,-10 4 4 15,-10 3-1-15,-24 4-3 16,-10 4 2-16,-12 2-1 16,-9-1 1-16,-5-1-1 15,3-5-9-15,3-4-33 0,6-6-44 16,12-3-41-16,15-4-110 15,17 0-306-15</inkml:trace>
  <inkml:trace contextRef="#ctx0" brushRef="#br0" timeOffset="-102029.05">21052 2053 805 0,'0'0'159'0,"0"0"-52"0,-34 0 10 16,14 5-57-16,-2 5-19 15,-2 7-23-15,2 4-3 16,3 5 12-16,5 2 16 16,6 1-2-16,8-1-16 0,4-5 7 15,12-6-10-15,9-5-12 16,5-8-4-16,6-4-8 15,0-3-16-15,-5-4-36 0,-3 1-82 16,-4 3-189-16,-12 1-254 16</inkml:trace>
  <inkml:trace contextRef="#ctx0" brushRef="#br0" timeOffset="-101228.92">21230 1845 1484 0,'10'52'40'0,"-2"5"43"15,-2 1 5-15,-2-2-56 16,-2-8-25-16,0-11-6 16,-2-13-4-16,2-18-16 15,0-14-32 1,2-20-24-16,4-9 50 15,-2-5 0-15,2 2 2 0,4 5-5 16,-2 11 9-16,6 11 16 16,-2 11 6-16,1 6 2 15,3 12 1-15,-2 8-1 16,2 7-7-16,-4 3-5 16,0-1-22-16,-2-5-10 0,0-7-36 0,0-13-21 15,2-8 9-15,-4-11-52 16,5-11 45-16,1-6-25 15,2 1 14-15,4 1 25 16,4 2-18-16,0 7 79 16,-1 7 28-16,-3 4 95 15,-4 6 25 1,-2 0-3-16,-8 0-5 16,-6 4-3-16,-4 1-78 0,-8 0-34 15,-10 2 2-15,-2 3-2 16,-3 5 2-16,-3 4-4 15,4 2 0-15,4 2-1 16,6 2 0-16,10-3 0 0,6-2 5 16,10-4 42-16,8-5 14 0,6-5-2 15,4-6-27-15,-1-2-20 16,3-10-12-16,-4-5-3 16,-6-6-1-16,-4-3-4 0,-8 0-4 15,-2-1-8-15,-8 4-3 16,0 6 0-16,0 6 8 15,-4 11 9-15,-2 5 5 0,2 14 10 16,2 4-4-16,-2 5-3 16,2 4-4-16,0-1-2 15,2-5-17-15,0-6-61 16,6-7-59-16,2-10-74 16,2-6-95-16,2-15-218 0</inkml:trace>
  <inkml:trace contextRef="#ctx0" brushRef="#br0" timeOffset="-100650.5">21896 1982 912 0,'0'0'171'0,"24"47"-24"16,-16-15-12-16,3 3-71 16,-5 2-18-16,0-4-17 0,0 1-17 15,-2-11-5-15,0-5-5 16,0-12-2-16,0-6 0 15,0-12-9-15,0-11-25 16,0-6-20-16,2-4-20 0,2-2-15 16,2 2-9-16,4 4-51 31,4 5-7-31,4 7 31 0,1 8 81 16,3 6 52-16,-2 3 53 15,-2 7 35-15,-2 5 41 16,-8 2 5-16,0 2-58 15,-12 1-21-15,-4 2 10 0,-6-1-39 16,-2-1-14-16,-6 1-11 16,0-3-7-16,6-2-1 0,2-3-1 15,6-3-7-15,4-4-6 16,10-3 5-16,4-1-10 16,6-8 9-16,6-2 8 0,-2-6 1 15,1-4 1-15,-5-3-2 16,-6-2 0-16,-4-3-4 15,-8-1 1-15,-2 4 0 0,-8 4 2 16,0 7 2-16,-2 7-3 16,2 7 2-16,4 6 2 15,4 9 9-15,0 9 29 16,10 6 10-16,4 8 8 0,4 8-4 16,0 5 0-16,0 5-19 15,-2 0-2 1,-14 3-17-16,-4-6-12 15,-14-6-5-15,-10-10-3 16,-6-15-29-16,-5-13-53 16,1-13-48-16,2-19-82 15,6-9-137-15</inkml:trace>
  <inkml:trace contextRef="#ctx0" brushRef="#br0" timeOffset="-100281.53">22400 2029 1028 0,'0'0'158'0,"0"0"16"16,28 18-24-16,-12-18-104 15,4-7-13-15,4-7-15 16,2-2-11-16,1-6-6 0,1-1 0 15,-6 1-1-15,-4 2-2 16,-10 3-5-16,-8 4-11 16,-8 4-1-16,-8 6 9 0,-10 3 7 15,-2 8 4-15,-3 8-2 16,1 5 3-16,2 0-1 0,8 5 1 16,8-1 2-16,10 1 22 15,2-3 11-15,14-2 10 16,8 1-13-16,8-6-19 15,2-6-13-15,5-4-5 0,-1-6-28 16,0-6-84-16,-2-5-126 16,-7-3-364-16</inkml:trace>
  <inkml:trace contextRef="#ctx0" brushRef="#br0" timeOffset="-99712.58">23036 1913 891 0,'-30'3'163'0,"-2"4"-19"16,-7 2 8-16,-3 0-109 0,2 6-11 15,8 3-10-15,7 6-10 0,15-1 0 16,10 3-2-16,8-6 4 16,19-4 1-16,15-7-12 15,10-8 0-15,7-3-6 16,-1-9-15-16,-2-5-25 16,-13 1-25-16,-9 0-76 0,-12 2-169 31,-12 5-379-31</inkml:trace>
  <inkml:trace contextRef="#ctx0" brushRef="#br0" timeOffset="-99312.11">23270 1893 638 0,'0'0'353'16,"0"0"-190"-16,36 1 23 16,-18-1-107-1,2 0-22-15,6 0-29 16,-2-8-16-16,1 1-6 0,-3-6-2 16,-4-1-3-16,-4-2-2 15,-12-1-2-15,-4 1-3 0,-12 0 2 16,-6 5 0-16,-4 3-3 15,-3 7-1-15,-3 4 4 16,2 12 4-16,6 8 1 16,4 5 4-16,6 5 8 0,6 4 24 15,6-1 13-15,10-1-8 16,4-5-8-16,8-6-22 16,2-7-10-16,0-10-6 15,-2-7-28-15,-5-6-10 0,-3-9-21 16,-6-4-58-16,-6-3-116 15,-2 2-181-15</inkml:trace>
  <inkml:trace contextRef="#ctx0" brushRef="#br0" timeOffset="-99033.84">23505 1902 1046 0,'0'0'59'0,"37"28"63"15,-21-14 6-15,-2-2-82 16,-2 0-11-16,-4-6-16 16,-2-1-14-16,-2-2-4 15,-2-3-3-15,0-8-4 0,0-3 5 16,4-5 6-16,0-1 11 16,6-4 0-16,0 1-11 0,4 5-2 15,0 1-1-15,1 4-1 16,1 3-3-16,-2 3-21 15,0 4-17-15,-4 0-50 0,0 0-72 16,-4 3-139-16,-2 2-453 16</inkml:trace>
  <inkml:trace contextRef="#ctx0" brushRef="#br0" timeOffset="-98776.63">23946 1471 1065 0,'6'34'32'0,"-2"15"35"16,2 10 58-16,-2 10-77 15,-2 0-23-15,0-2-11 0,0-7-11 16,-2-15-3-16,0-14-4 16,0-16-65-1,-2-15-120-15,0-9-223 16</inkml:trace>
  <inkml:trace contextRef="#ctx0" brushRef="#br0" timeOffset="-98595.89">23825 1700 1127 0,'0'0'46'15,"43"-3"123"-15,-23-6-90 16,6-4-74-16,-2 1-10 16,-2-1-53-16,-1 7-79 0,-1 3-175 15,-4 4-390-15</inkml:trace>
  <inkml:trace contextRef="#ctx0" brushRef="#br0" timeOffset="-98464.15">24128 1824 995 0,'0'0'36'0,"14"41"39"0,-12-37-38 15,-2-8-63-15,0-14-144 16,0-5-158-16</inkml:trace>
  <inkml:trace contextRef="#ctx0" brushRef="#br0" timeOffset="-98194.6">24428 1580 861 0,'0'0'14'0,"0"-33"53"16,-11 15 22-16,-7-3-61 0,-4 4-5 15,0 7-13-15,-2 6-6 0,2 7-2 16,6 11-2-16,-2 11-2 16,9 6 5-16,3 7 6 15,4 5 13-15,2 5 10 32,2-1-3-32,2 0-22 0,-2-2-6 0,0-6-3 15,-2-8-12-15,-2-10-75 16,-4-9-130-16,2-10-220 15</inkml:trace>
  <inkml:trace contextRef="#ctx0" brushRef="#br0" timeOffset="-98031.75">24192 1707 914 0,'0'0'211'0,"36"10"-100"0,-14-8 47 16,3-2-134-16,-1-10-22 15,-2-2-18-15,-2 1-80 16,-2-1-127-16,-2 5-274 16</inkml:trace>
  <inkml:trace contextRef="#ctx0" brushRef="#br0" timeOffset="-97877.96">24432 1763 818 0,'0'0'238'0,"26"42"-169"0,-18-28 60 16,-4-6-104-16,-2-7-24 16,-2-5-64-16,0-10-76 0,0-5-122 15,0 0-267-15</inkml:trace>
  <inkml:trace contextRef="#ctx0" brushRef="#br0" timeOffset="-97630.02">24633 1692 429 0,'0'0'338'16,"0"0"-282"-16,0 0 48 15,0 0-58-15,14-31-21 0,-22 29-9 16,0 2-8 0,-2 8-15-16,-2 8 21 0,-2 6-2 15,4 3-11-15,0 0-6 16,4 0 8-16,4-4-3 0,2-3 1 15,2-7 0-15,6-3-2 16,2-3-33-16,2-5-19 0,0-1 20 16,0-7-12-16,-4-2-11 15,0-1-72-15,-2 2-140 16</inkml:trace>
  <inkml:trace contextRef="#ctx0" brushRef="#br0" timeOffset="-97229.16">24752 1650 502 0,'0'0'96'0,"0"0"-9"0,0 0 21 16,0 0-56-16,0 0 3 0,-24 38-17 15,14-17-11-15,0 1-9 16,3 2-10-16,3-2-6 15,2-3 0-15,2-5-1 16,2-4 0-16,6-6-15 16,1-2-62-16,1-6-9 0,2-8 29 15,-2-2 40-15,0-6-1 0,0-2 14 16,-6 1 5-16,-2 0 18 16,-2 4 33-16,0 2 18 15,-2 4-6-15,2 6-11 16,0 5-10-16,0 5 69 15,2 9-53 1,0 5-30-16,2 5-6 16,-2 2-8-16,0 2-12 0,-4 1-3 15,2-6-2-15,-2-3-4 16,0-6-120-16,0-6-143 16,2-8-262-16</inkml:trace>
  <inkml:trace contextRef="#ctx0" brushRef="#br0" timeOffset="-97006.39">24925 1357 785 0,'0'0'33'0,"0"0"60"0,0 0 18 16,14 43-73-16,-14-15 0 15,2 10-15-15,-2 7-13 16,0 6-2-16,2 4 1 16,-2 2-6-16,0-5-1 15,-8-7-3-15,-4-10-2 0,-2-14-35 16,2-11-223-16,0-14-460 0</inkml:trace>
  <inkml:trace contextRef="#ctx0" brushRef="#br0" timeOffset="-96805.64">24848 1585 870 0,'0'0'48'0,"27"-2"90"0,-11-6-24 16,6-6-65-16,0 1-24 16,0 2-18-16,2 3-6 15,-5 3-1-15,1 2-26 0,-4 3-53 16,-6 7-54-16,-6 2-141 15,-2 4-394 1</inkml:trace>
  <inkml:trace contextRef="#ctx0" brushRef="#br0" timeOffset="-96573.66">25126 1686 616 0,'0'0'33'16,"-6"33"30"-16,0-22 20 16,0-6-63-1,0-4-18-15,0-2-7 16,0-5-13-16,4-6-196 15,0 0-149-15</inkml:trace>
  <inkml:trace contextRef="#ctx0" brushRef="#br0" timeOffset="-96219.05">25328 1613 646 0,'0'0'67'31,"-39"45"36"-31,17-16 102 0,-2 0-178 0,4-2-15 16,6-6-6-16,6-8-4 15,8-8 2-15,6-10 4 16,8-8-3-16,6-4-2 15,2-6-2-15,4-1-1 16,-3-2 1-16,-1 2-1 16,-4 4 0-16,-8 1 0 0,-6 0 0 15,-6 5-1-15,-10 1 0 16,-8 4-1-16,-6 5 0 16,-3 2 0-16,-1 2 0 15,4 4-6-15,4 4-241 16</inkml:trace>
  <inkml:trace contextRef="#ctx0" brushRef="#br0" timeOffset="-95217">25193 1898 366 0,'0'0'38'0,"0"0"90"0,0 37-24 16,-2-19-19-16,-2 3-13 15,0 1-6-15,0 0 11 0,2 0 0 16,-2-3-25-16,-2-3-4 15,4-5-26-15,-6-4-17 16,4-5-5-16,0-5-1 16,2-7 2-1,2-5 0-15,0-4 0 16,6-3 0-16,6-1 2 16,-4-1-2-16,10 3 1 15,-6 3-2-15,6 1 1 0,-2 7 0 16,0 5 1-16,0 4 0 15,-2 2 1-15,-3 9 0 0,1 4 6 16,-2 6 46-16,0 2-55 16,-4 5 0-16,-2 0 0 15,-2-1 57-15,-2-2-6 16,-6-6-19-16,-2-6-12 0,-2-10-1 16,2-5-12-16,2-9-195 15,4-2-239-15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52:13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20062 1886 341 0,'-4'0'245'0,"2"0"-17"0,2 3-19 0,0 5-25 31,0 2-46-31,0 6-40 16,0 1-38-16,2 6-27 16,2 1-21-16,0 0-12 15,-2-2-7-15,2-5-46 16,2-7-49-16,0-4-78 0,0-6-175 15,2-8-369-15</inkml:trace>
  <inkml:trace contextRef="#ctx0" brushRef="#br0" timeOffset="200.93">20154 1841 1124 0,'0'0'101'0,"6"33"49"0,0-13-91 16,-4 2-44-16,2 2-14 15,0-3-31-15,4 0-115 16,5 0-166 0,3-8-381-16</inkml:trace>
  <inkml:trace contextRef="#ctx0" brushRef="#br0" timeOffset="685.92">20406 1998 1060 0,'0'0'129'0,"4"42"22"0,-2-11-48 15,0 8-58 1,2 9-8-16,0 2-5 15,2 4-19-15,2-3-7 16,-2-5-6-16,2-8-2 16,0-6-4-16,-6-12-44 15,-2-6-58-15,0-5-80 16,-2-7-187-16,-6-2-370 0</inkml:trace>
  <inkml:trace contextRef="#ctx0" brushRef="#br0" timeOffset="1017.58">20251 2129 639 0,'0'0'819'0,"30"21"-658"16,-8-15 10-16,8-6-99 16,5-13-44-16,7-6-15 15,6-6-12-15,-5-2 1 16,1 0-32-16,-8 2-48 15,-6 8-43-15,-9 5-48 0,-3 9-126 0,-6 3-304 16</inkml:trace>
  <inkml:trace contextRef="#ctx0" brushRef="#br0" timeOffset="1419.66">20758 2163 530 0,'0'0'414'0,"6"56"-286"16,-2-24 48-16,0 1-77 0,-1 0-42 15,1-5-15-15,0-5-20 16,0-5-5-16,-2-7-4 15,2-7-2-15,0-4-8 16,0-8-9-16,-2-6 8 0,0-3 7 16,2-6 1-16,2 0 15 15,0-4 4-15,4 2-7 0,0-2-11 16,4 3-5-16,2 1-4 16,2 3 1-16,2 3-1 15,-3 3-1-15,3 8-2 16,-2 3-15-16,0 3-11 0,-4 8-18 15,2 5-29-15,-10 1-41 32,0 0-55-32,0 0-114 0,-4-3-129 15</inkml:trace>
  <inkml:trace contextRef="#ctx0" brushRef="#br0" timeOffset="1549.75">21099 2277 953 0,'14'31'145'0,"2"1"-25"16,-4-5-66-16,-6-8-51 16,0-12-33-16,-4-9-128 15,0-18-257-15</inkml:trace>
  <inkml:trace contextRef="#ctx0" brushRef="#br0" timeOffset="2188.67">21316 2166 1128 0,'16'48'84'0,"-2"-2"68"0,-3-3-62 15,-1-6-63-15,0-9-7 16,-4-6-14-16,-2-7-5 0,-2-8-3 31,0-7 2-31,-2-6-24 16,0-7 21-16,0-7 3 15,2-3 1-15,0-2-1 0,4-2 1 16,0 4 0-16,2 3-2 16,2 5 2-16,2 5 1 15,2 7-7-15,0 2 4 16,0 12 2-16,0 3-1 0,-1 6 0 16,1 3 1-16,-2 0-1 15,-2 0 4-15,-2-5 12 16,-2-7 9-16,0-8 2 0,2-8 1 15,-4-12-26-15,4-12-1 16,0-8 3-16,2-5 0 0,2 0-3 16,0 2 0-16,0 4 0 15,1 11 1-15,1 8 0 16,2 13 2-16,-2 8 0 16,2 18 8-16,-4 9 1 0,0 13-1 31,-4 6 6-31,-2 5-6 15,-2-4-7-15,0-8-2 0,0-12 1 16,0-20-4-16,2-17-2 16,6-25-48-16,-4-17-10 15,9-12-49-15,5-2-160 16,2 2-449-16</inkml:trace>
  <inkml:trace contextRef="#ctx0" brushRef="#br0" timeOffset="2885.36">22343 1757 526 0,'0'0'446'0,"0"0"-221"0,0 0-22 15,0 0-80 1,18 37-33-16,-14-12-13 0,-2 12-17 16,0 11-14-16,-2 9-26 15,0 6-12-15,0-1-7 0,0-8-2 16,0-10-36-16,4-15-36 31,1-16-39-31,3-13-24 0,4-9-73 16,2-12-8-16,4-4-6 15,2 0-76-15,4-1-63 16</inkml:trace>
  <inkml:trace contextRef="#ctx0" brushRef="#br0" timeOffset="3152.93">22591 2039 348 0,'30'-12'246'15,"-4"6"-41"-15,-5 3-68 16,-3 3 15-16,-8 2-33 16,-8 4-11-16,-4 4-32 0,-10 3-38 15,-7 5 0-15,-7 6-3 16,-4 3-18-16,0 5-9 15,2-1-6-15,6 0-1 0,7-2-1 16,13-8-11-16,6-6-15 16,13-10-18-16,13-5-11 0,8-10 11 15,6-7 7-15,1-5-9 16,-3-6-9-16,-4 0 38 16,-8-1 17-16,-11-1 2 15,-11 2 4 1,-8 1 0-16,-2 5-6 15,-11 7-2-15,-5 5-58 16,-4 10-96-16,0 5-21 0,4 5-177 16</inkml:trace>
  <inkml:trace contextRef="#ctx0" brushRef="#br0" timeOffset="3453.23">23022 1996 687 0,'0'0'268'0,"-18"49"-105"16,2-18-26-16,0 4-75 0,-3 1-21 15,-1-2-29-15,6-3-7 16,4-6-3-16,8-6 0 15,4-6-1-15,12-7 1 16,8-4-2-16,3-2 12 16,9-2-7-16,2 0-9 0,0-2 4 15,-3 3-5-15,-7 1-34 0,-4 0-29 16,-10 0-51-16,-6 3-115 16,-6 3-187-16</inkml:trace>
  <inkml:trace contextRef="#ctx0" brushRef="#br0" timeOffset="3907.59">23239 1722 1070 0,'0'0'72'0,"17"37"42"0,-11 0-14 16,0 6-76-16,-2 16-8 16,0 4-12-16,-2 7-1 15,0-2-1-15,-2-11 0 16,2-11 3-16,0-17 5 0,2-17 10 16,2-12 6-16,4-17-18 0,2-10 0 15,6-7-2-15,2-4-3 16,2 2-2-16,-2 4-1 15,-1 9-1-15,-3 11-5 16,0 9-5-16,-10 8 5 16,-4 9-9-16,-2 8 6 0,-6 6 7 31,0 5 4-31,-4 2 0 0,2 3 10 16,2-1 3-16,2 0 5 15,4-5 1-15,6-8-3 16,4-6-9-16,6-10-7 15,0-8-4-15,2-8-44 0,0-10-59 16,2-8-104-16,2-4-198 16</inkml:trace>
  <inkml:trace contextRef="#ctx0" brushRef="#br0" timeOffset="4507.83">23747 2153 616 0,'0'0'320'0,"0"0"-143"16,0 0-19-16,0 0-63 15,-30-8 0-15,8 9-35 16,-1 6-20-16,-1 6-9 0,4 4-14 15,6 4-9-15,8-2-4 16,8 0 0-16,14-5-12 16,16-5-18-16,5-9-23 0,13-4 1 15,4-8 3-15,-3-8 19 16,-5-1 3-16,-14-2-3 0,-10 0 5 16,-14-1-7-16,-8 0 1 15,-10 0-8-15,-10-2-56 16,-6 7-66-16,-4 0-11 15,0 8-104-15</inkml:trace>
  <inkml:trace contextRef="#ctx0" brushRef="#br0" timeOffset="4908.1">24069 2017 869 0,'0'0'179'15,"6"37"42"-15,-4-10-82 16,-2-2-58-16,2 1-16 16,0-5-20-16,2-3-27 0,4-6-16 15,2-10 2-15,4-4-11 0,3-13-30 16,-3-6-5-16,4-6 8 15,-4-6-18-15,2 1 6 16,-4 3 20-16,-2 3 14 16,0 5 7-16,-2 8 5 15,2 8 4 1,-2 5 19-16,4 7 25 16,-3 8 1-16,1 7-8 0,2 4-13 15,0 4-16-15,0 1-7 16,-2 0-3-16,-2-6-5 15,2-7-9-15,-4-10-40 16,0-11-42-16,0-11-107 16,0-11-104-16,2-8-216 0</inkml:trace>
  <inkml:trace contextRef="#ctx0" brushRef="#br0" timeOffset="5186.55">24442 1415 916 0,'0'0'65'0,"0"55"45"16,4-10 1-16,4 14-82 0,0 13 9 31,2 8 3-31,0 5-19 0,2-1-9 15,-2-6-3-15,-2-13-8 16,-4-18-4-16,-2-20-8 16,-2-17-34-16,-6-16-92 15,-2-17-85-15,-8-10-135 16</inkml:trace>
  <inkml:trace contextRef="#ctx0" brushRef="#br0" timeOffset="5393.42">24313 1782 1157 0,'0'0'74'0,"58"-38"117"16,-26 13-100-16,5-3-56 15,5 1-23-15,-6 9-11 16,2 4-14-16,-13 12-30 15,-5 4-42-15,-8 11-53 0,-6 1-88 16,-6 3-278-16</inkml:trace>
  <inkml:trace contextRef="#ctx0" brushRef="#br0" timeOffset="5925.61">24865 1120 641 0,'0'0'161'0,"0"0"-41"0,14 35 48 16,-12-15-80-16,0 3-11 15,0 5-38-15,-2 1-31 16,0-2-5-16,0-3-3 16,0-8-41-16,-2-7-76 0,2-8-110 15,0-3-321-15</inkml:trace>
  <inkml:trace contextRef="#ctx0" brushRef="#br0" timeOffset="6126.15">25018 1137 927 0,'0'0'56'16,"24"39"139"-16,-18-7-110 15,-4 6-59-15,-2 4-21 0,-4 1-5 16,-2-5-42-16,-2-8-146 0,4-9-384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53:42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2042 7588 738 0,'-4'12'225'0,"-2"2"-29"0,0 5-65 16,-4 3-30-16,0 8-17 15,0 7-12-15,0 6-16 16,2 5-25-16,0 6-13 16,-1 0-9-16,5-2-6 0,0-3-3 0,0-6 4 15,4-6-1-15,-4-8 4 16,4-4-1-16,0-8 1 15,0-5-4-15,0-6-5 16,4-4 2-16,6-4-9 0,1-6 1 16,5-5 12-16,10-2-1 15,4-3-1-15,6-1 2 0,1 1 6 32,3-1 1-32,-2 4 0 15,-4 2 2-15,-6 4-5 16,-9 3-4-16,-5 3 2 15,-6 2-1-15,-8 1-2 0,0 0-3 16,-8-1-12-16,-4-3-6 16,-2-5 29-16,1-3-12 0,1-6-1 15,0-6 0-15,6-9 2 16,6-5-2-16,6-6 2 16,10-4 0-16,9-2 2 15,1-2 1-15,4 5 2 0,-4 4 37 16,-4 8-1-16,-10 5-7 15,-10 6-3-15,-10 11-9 0,-18 10-9 16,-14 5 4-16,-11 12 0 16,-9 5-10-16,-2 8-1 15,7 0-1-15,3-2-27 16,10-2-40-16,13-7-21 0,15-5-33 16,8-8-49-16,16-3-94 15,15-16-322 1</inkml:trace>
  <inkml:trace contextRef="#ctx0" brushRef="#br0" timeOffset="716.62">2751 7905 600 0,'0'0'307'15,"0"0"-125"-15,0 0 3 0,-46-2-66 16,21 11-32-16,-3 4-27 16,-2 5-22-16,4 2-25 15,2 8-6-15,6 3 0 16,7 3-6-16,7 0-40 0,4 0-18 16,10-3-12-16,9-7 22 15,11-10 1-15,8-10 6 16,0-8-8-16,1-14 47 0,-3-8 27 15,-6-7 0-15,-8-6-9 16,-10 0-8-16,-4 0-5 16,-8 2-1-16,4 4-1 15,-8 4-56 1,0 7-100-16,-4 7-160 16,4 6-244-16</inkml:trace>
  <inkml:trace contextRef="#ctx0" brushRef="#br0" timeOffset="1186.71">3037 7966 877 0,'0'0'215'0,"28"6"-14"15,-10-6-75-15,-2-4-61 16,4-6-26-16,-1-3-14 16,-1-3-12-16,-2-2-8 15,-2-2-2 1,-10-1-5-16,-4 0 0 0,-10 2-2 15,-2 1 1-15,-10 5 1 16,-1 6 1-16,-3 7 0 16,0 8-3-16,4 15-5 15,4 10 9-15,0 9 6 16,6 7 0-16,6 5-4 0,6 0 3 16,10-2-3-16,2-9 2 0,12-10-7 15,6-13 0-15,8-11-5 16,-5-10 0-16,3-16 1 15,-4-7-18-15,-8-5-55 16,-6-3-77-16,-2 4-193 0,-10 5-504 16</inkml:trace>
  <inkml:trace contextRef="#ctx0" brushRef="#br0" timeOffset="1449.11">3466 8029 1251 0,'8'33'46'0,"0"-7"42"0,-4-9-56 16,-4-10-31-16,0-10-50 16,0-19-304-16,-8-12-106 15</inkml:trace>
  <inkml:trace contextRef="#ctx0" brushRef="#br0" timeOffset="1586.43">3401 7733 940 0,'0'0'60'0,"37"48"66"0,-19-36-81 16,-4-7-43-16,2-6-51 15,-6-11-127-15,2-4-21 16,0 0-96-16</inkml:trace>
  <inkml:trace contextRef="#ctx0" brushRef="#br0" timeOffset="2235.23">3615 7793 311 0,'12'35'295'0,"2"4"-83"0,-6 0 24 16,0-1-58-16,-2-4-19 16,2-3-44-16,-6-6-27 15,0-6-20 1,-2-5-28-16,0-11-15 16,0-6-19-16,0-14-26 15,0-8 13-15,4-5 6 0,0-6 0 0,2 3-11 16,2 8-12-16,0 7 1 15,5 9 3-15,-1 9 16 16,2 9-19-16,0 11-23 16,2 1-16-16,0 0-7 15,2 0-34-15,4-8 38 16,0-9-7-16,7-4-56 0,3-15 25 16,6-8 58-16,0-7 37 15,1-6 14-15,-1 2-3 16,-6-1 11-16,-4 6 43 15,-6 5 31-15,-11 6-7 0,-1 6 5 16,-10 7-2-16,-4 3-24 16,-6 5-7-16,-5 12 0 0,-7 4-8 15,-2 10-18-15,-4 6-14 16,4 3-9-16,4-1 3 16,8-2-5-16,1-3-11 15,11-6-3 1,11-6 4-16,5-5 5 15,6-7-8-15,2-6 3 16,0-4-1-16,-2-9 0 0,-6-6-8 16,-2-4 4-16,-7 1 12 15,3 2-2-15,-6 3 3 16,0 6 2-16,-2 8 4 16,6 5 41-16,4 14-3 0,-2 8-13 15,0 13-4-15,0 13-7 0,-10 12-4 16,-8 14-8-16,-10 7-8 15,-12 4 1-15,-11-3-2 16,-3-10-3-16,0-15 1 16,-1-23-2-16,5-25-3 15,2-23-32 1,14-27-10-16,12-17-15 16,12-14-151-16,22-7-671 0</inkml:trace>
  <inkml:trace contextRef="#ctx0" brushRef="#br0" timeOffset="2719.91">4302 7457 767 0,'0'0'208'0,"0"0"50"0,0 0-91 15,22-42-4-15,12 18-51 16,14-9-58-16,7-4-19 16,9 3-14-16,2 9-9 0,-7 11-7 15,-7 14 4-15,-15 16-5 31,-11 20-6-31,-12 9-4 16,-14 8-3-16,-4 1 1 16,-14 1-4-16,-3-4-9 0,-7-7-24 15,-2-7-19-15,-6-7-23 16,0-4-33-16,5-4-149 0,5-5-241 16</inkml:trace>
  <inkml:trace contextRef="#ctx0" brushRef="#br0" timeOffset="2920.45">4543 7996 1193 0,'0'0'110'0,"28"-7"90"16,-14 5-101-16,-3 1-73 15,-1 1-22-15,0 0-41 16,0 6-198-16,10 3-588 16</inkml:trace>
  <inkml:trace contextRef="#ctx0" brushRef="#br0" timeOffset="12008.75">7411 6504 887 0,'0'0'198'0,"0"0"-55"16,-20 47-27-16,4-10-28 16,1 15-22-16,-1 7-39 15,-4 9-16-15,6 2-5 0,0 0-7 16,6-4-10-16,-2-10-14 16,4-10-18-16,6-15-44 0,4-14-61 15,8-17-128 1,0-9-313-16</inkml:trace>
  <inkml:trace contextRef="#ctx0" brushRef="#br0" timeOffset="12247.05">7356 6555 697 0,'0'0'470'16,"0"0"-353"-16,0 0 8 0,0 0-46 15,0 0-17-15,27 41-30 0,-11-8-6 16,6 9-8-16,-4 11 2 16,6 4-12-16,0 4-9 15,-1-1 1-15,-3-7-22 16,-4-7-24-16,-4-13-25 16,-4-11-94-16,-4-15-134 0,-4-7-286 31</inkml:trace>
  <inkml:trace contextRef="#ctx0" brushRef="#br0" timeOffset="12431.75">7310 6926 723 0,'0'0'531'0,"34"3"-416"0,-9-12 10 16,1-6-70-16,6-3-42 15,2 1-8-15,0 4-6 16,-5 5-35-16,-7 6-76 16,-2 2-117-16,-2 8-299 15</inkml:trace>
  <inkml:trace contextRef="#ctx0" brushRef="#br0" timeOffset="12784.24">7846 6811 434 0,'0'0'395'0,"4"28"-190"16,0-8 0-16,2 5-67 0,2 3-28 16,-2 3-36-16,2 2-25 15,-2-3-27 1,0-3-19-16,-2-9-1 15,0-13-24-15,-2-10-70 16,0-22-241-16,-2-13-105 16</inkml:trace>
  <inkml:trace contextRef="#ctx0" brushRef="#br0" timeOffset="12933.1">7832 6673 1193 0,'0'0'84'15,"-4"28"51"-15,0-19-79 16,0-6-52-16,-4-3-16 0,4-8-46 16,4-1-89-16,2-1-121 15,8 0-241-15</inkml:trace>
  <inkml:trace contextRef="#ctx0" brushRef="#br0" timeOffset="13250.16">8023 6785 224 0,'0'0'732'15,"14"36"-609"-15,-10-16 50 16,2-1-51-16,0 0-48 0,-2-1-28 16,0-3-15-16,0-5-17 15,-4-6-12-15,0-1-1 16,0-3-12-16,0-10-12 15,-2-3 21-15,0-4 0 0,2-4 5 16,0-1 9-16,6-1 7 16,6 1-11-16,-4 2-3 15,5 6 0-15,3 4-4 0,-2 5-6 16,0 4-33-16,2 1-15 16,-4 4-23-16,2 5-51 15,-6 2-79 1,2 2-128-16</inkml:trace>
  <inkml:trace contextRef="#ctx0" brushRef="#br0" timeOffset="13633.61">8273 6286 839 0,'0'0'449'0,"24"49"-374"15,-12-8 37-15,2 7-80 0,0 7-24 16,2 7-6-16,-4 0-3 16,0-3 1-16,-5-9-16 15,-1-11-29-15,0-14-66 16,-2-11-81-16,0-12-230 15</inkml:trace>
  <inkml:trace contextRef="#ctx0" brushRef="#br0" timeOffset="13812.03">8561 6729 485 0,'16'33'657'15,"0"-5"-624"-15,-6-5 28 0,-2-9-57 16,-4-11 0-16,-4-7-42 16,-4-14-243-16,-8-13-73 15</inkml:trace>
  <inkml:trace contextRef="#ctx0" brushRef="#br0" timeOffset="14515.47">8545 6485 418 0,'0'0'246'15,"44"23"-295"-15,-28-14 61 16,-2-3-8-16,-6-3-6 0,2-3-71 16,-6 0-5-16,-4-2 8 15,2 0 5-15,0 0 5 16,0 2-46-16,2 0 53 0,4 5 56 16,0 4 76-16,-1 2 115 15,3 4 60-15,0 2-75 16,0 2-16-16,4 4-8 15,-8 0-51-15,4 3-21 0,0-3-28 32,-6 1-18-32,0-1-17 0,0-8-13 15,-2-3-6-15,-2-10 0 16,2-3-1-16,0-13-29 16,6-9 28-16,-4-2 11 15,8-3-7-15,2 2 2 0,2 5-1 16,1 7 0-16,3 9 0 15,0 5 1-15,-4 10-8 0,-2 5-12 16,-2 4-11-16,-2 1-23 16,-6-3-35-16,0-4-16 15,-2-7-37-15,0-6-18 16,2-6-35-16,0-4 70 0,6-2 39 16,-4 2 65-16,3 1 19 15,5 5 57 1,-2 3 17-16,2 1 21 15,-2 0-28-15,2 0-13 16,2-4-16-16,4 0 3 16,0-4 30-16,1-8 12 15,1-3-34-15,-4-5-11 0,-2 1-16 16,-6-5-9-16,-6 1-5 16,-4 6 1-16,-6 3-11 0,-6 7-1 15,-4 6-3-15,-6 5 0 16,3 9 3-16,-1 10 0 15,-2 10 3-15,6 5-2 16,4 3 6-16,10 1-2 0,2 0 7 16,2-5 35-16,12-10-7 15,6-5-9 1,4-10 10-16,5-6-14 16,3-6-15-16,2-8-13 15,-8-6 2-15,0-4-41 16,-13-2-55-16,-1 1-47 0,-4 2-162 15,-4 0-364-15</inkml:trace>
  <inkml:trace contextRef="#ctx0" brushRef="#br0" timeOffset="15051.22">9360 6188 1012 0,'0'0'132'0,"0"0"43"0,0 0-52 15,16-32-28-15,-10 23-3 16,6 2-15-16,5-4-31 16,7-4-31-16,2 1-14 15,2 0-1 1,4 5-21-16,-5 7-24 16,-5 6 6-16,-2 15-3 0,-10 11 0 15,-4 10-5-15,-6 8 3 16,-4 4 6-16,-4-1 0 15,0-4-15-15,-8-8-80 16,10-6-89-16,-2-10-169 16</inkml:trace>
  <inkml:trace contextRef="#ctx0" brushRef="#br0" timeOffset="15251.93">9628 6637 773 0,'0'0'497'0,"28"17"-367"16,-16-9-19-16,-4-4-90 31,0-4-24-31,2-8-99 0,-1 0-196 16,11-5-706-16</inkml:trace>
  <inkml:trace contextRef="#ctx0" brushRef="#br0" timeOffset="21700.25">7365 7513 523 0,'0'0'287'16,"0"0"-165"-16,0 0 1 0,0 0-23 16,-3 0-3-16,1 5-3 15,0-1-21-15,0 4-5 16,2-1-7-16,-2 3-3 0,2-2-1 16,0 4-12-16,0-4-9 15,0 2-8-15,0-2-7 16,0 4-7-1,0-1 0-15,0 4-3 16,-4 3-5-16,2 5-3 16,-2 4-2-16,0 6-2 15,-2 4 2-15,2 1 3 0,2-4-4 16,0-3 10-16,2-10 13 16,6-4 9-16,10-11 1 15,7-6-12-15,9-6-6 0,12-8-2 16,-2-4 0-16,3-2-7 15,1 1 0-15,-14 1-2 0,-4 4-30 16,-11 1-65-16,-7 5-73 16,-4 4-82-16,-4 4-248 15</inkml:trace>
  <inkml:trace contextRef="#ctx0" brushRef="#br0" timeOffset="22179.43">7771 7672 1149 0,'0'0'257'0,"8"34"-93"0,-2-16-45 16,0 0-52-16,0-2-22 15,-1 0-26-15,-1-6-16 16,0-5-20-16,-2-5-92 16,-2-4-119-16,0-7-229 15</inkml:trace>
  <inkml:trace contextRef="#ctx0" brushRef="#br0" timeOffset="22348.34">7769 7606 1261 0,'0'0'180'0,"0"0"-67"0,30-9-80 16,-21-9-31-16,3-1-2 15,0 0-58-15,4 4-81 0,-2 4-71 16,4 5-179-16,4 6-330 16</inkml:trace>
  <inkml:trace contextRef="#ctx0" brushRef="#br0" timeOffset="22564.57">8011 7583 548 0,'0'0'340'0,"0"0"-114"16,8 38-50-16,-10-28-57 0,-6 2-27 16,0 0-20-16,-2 1 26 15,2 1-10-15,4 4-15 16,4-3-23-16,0 2-14 16,14-4-9-16,6-5-7 0,6-1-20 15,6-9-4-15,5 1 1 16,1-8-3-1,-4-5-20-15,-2-1-35 16,-12-3-40-16,-5 2-53 16,-5-1-81-16,-4 3-197 15</inkml:trace>
  <inkml:trace contextRef="#ctx0" brushRef="#br0" timeOffset="23080.27">8305 7602 464 0,'0'0'186'0,"0"0"-29"16,0 0-40-16,0 0 15 0,0 0-24 15,0 0-13-15,0 0 8 16,0 0-8-16,28 28-21 16,-16-30-24-16,0-5-27 15,6-7-20-15,3 0 5 0,-3-5-3 16,0 0 0-16,-4 0-6 15,-4 1 2-15,-10 4-5 16,-4 2-5 0,-12 3 2-16,-4 2 3 15,-6 7 5-15,-1 4 2 0,-1 10-1 16,2 10 0-16,6 4 4 0,6 5 3 16,6-1 26-1,8 1 20-15,10-4 2 0,12-6-4 16,6-6-14-16,8-7-30 15,3-9-12-15,3-2-2 16,-2-11 0-16,-4-5-16 16,-7-4-57-16,-9-7-32 0,-4 3-38 15,-8 0-116-15,-2-1-274 16</inkml:trace>
  <inkml:trace contextRef="#ctx0" brushRef="#br0" timeOffset="23681.52">8629 7426 1118 0,'0'0'263'0,"0"0"-62"0,0 30-67 15,0-13-30-15,4 5-36 16,0 5-20-16,-4 1-19 16,4 1-20-16,0 2-2 15,-2-6-6-15,0-6-2 16,0-5-9-1,2-12-15-15,-2-6-35 16,4-17-66-16,0-7 92 0,3-5 5 16,5-4 3-16,-4 3 19 15,6 5 9-15,0 9 3 16,4 9 37-16,0 10 34 16,-2 5-17-16,4 11-24 15,-3 7-21-15,-1 3-10 0,-6 3-5 16,2-2-4-16,-6-3-46 0,-2-7-47 15,-4-11-47-15,4-5-72 16,0-14-308-16,0-11-174 16</inkml:trace>
  <inkml:trace contextRef="#ctx0" brushRef="#br0" timeOffset="23966.45">9078 7331 318 0,'0'0'790'16,"0"0"-622"-16,28 6 4 15,-28 1-107-15,-10 0-46 16,-6 4-13-16,-2 4 32 0,-6 4-5 16,2-1-15-1,4 2-3-15,6-2 4 0,6-4 7 16,6-2 3-16,4-6 4 16,10-1-6-16,10-1-21 15,8-3 7-15,6 2-2 16,-3 1-6-16,3 3 2 15,-12 3-5-15,-8 3-1 0,-6 2-9 32,-12 3-33-32,-10 1-19 0,-6 0-23 15,-6-5-17-15,0-2-29 16,-2-6-84-16,7-5-64 16,3-3-111-16</inkml:trace>
  <inkml:trace contextRef="#ctx0" brushRef="#br0" timeOffset="24151.62">9278 7484 794 0,'0'0'182'0,"26"38"29"16,-16-17-71-16,0 3-33 16,-2 2-32-16,-2-2-49 15,0-2-18-15,-6-6-7 0,0-9-35 16,-2-11-93-16,-6-16-161 15,-2-16-39-15</inkml:trace>
  <inkml:trace contextRef="#ctx0" brushRef="#br0" timeOffset="24288.34">9243 7279 983 0,'0'0'256'15,"25"41"-128"-15,-13-24-66 16,-4-6-61-16,2-9-2 0,-2-5-78 15,0-10-130 1,2-1-118-16,0-5-223 16</inkml:trace>
  <inkml:trace contextRef="#ctx0" brushRef="#br0" timeOffset="24906.26">9441 7349 862 0,'16'33'285'0,"-2"2"-77"15,-2-1-66-15,-6-5-58 16,-2-5-10-16,0-6-26 15,-4-5-29-15,0-9-15 16,0-9-11 0,0-8-35-16,0-7 19 15,0-1 11-15,8-1-13 16,4 6-4-16,2 6 8 16,3 10 20-16,1 10 2 0,2 9-7 15,2 7-3-15,-4 2 1 16,2-2-25-16,-6-5-23 15,2-13 6-15,2-9-2 0,-5-14-96 16,5-14 3-16,6-8-7 16,2-5 59-16,-4-1 60 0,8 3 36 15,-1 7 68-15,1 10 69 16,-4 8 29-16,-4 10-32 16,-6 5-29-16,-6 6-35 15,-10 12-27-15,-14 4-33 0,-6 10-6 16,-2 3 4-16,-4 7-5 15,0-1-2-15,5-3-3 0,5-5-2 32,8-9-1-32,8-9-15 15,4-8 8-15,12-7 1 16,1-7-11-16,3-9 16 0,2-6 4 16,0-3-2-16,-8-6 0 15,-2-4 0-15,-4-3-2 0,-2 3 1 16,-2 3 2-16,0 7 0 15,4 11 5-15,0 9 19 16,5 9 47-16,5 14-14 16,4 12-27-16,10 7-7 15,4 5-5-15,0 6 5 0,-3 4-6 16,-7 3-2-16,-10 0-8 0,-16 0-8 16,-14 0-5-16,-18-6-2 15,-7-12-44-15,-7-15-42 16,-4-18-33-16,7-17-45 15,5-20-97-15,10-10-142 16</inkml:trace>
  <inkml:trace contextRef="#ctx0" brushRef="#br0" timeOffset="25408.3">10200 6998 744 0,'0'0'82'16,"0"0"56"-16,0 0-25 0,0 0-15 15,0 0-10-15,-12-37-8 16,24 21-18-16,2-3-21 0,6 0-14 15,2 1-16-15,3 4-4 16,3 4-3-16,0 5-2 16,-2 5-1-16,-4 10 2 15,0 7-1-15,-8 6 0 0,-7 8-3 16,-3 5 2-16,-4 3-5 16,-8 1 4-16,-3 2-2 0,-5-7-4 15,4 0-38-15,-6-4-68 16,6-3-74-16,-2 0-125 15,6 0-489-15</inkml:trace>
  <inkml:trace contextRef="#ctx0" brushRef="#br0" timeOffset="25608.24">10391 7484 855 0,'0'0'81'16,"0"0"-37"-16,0 0-48 16,10-38-50-1,0 23-155-15</inkml:trace>
  <inkml:trace contextRef="#ctx0" brushRef="#br0" timeOffset="38345.24">5051 8185 278 0,'0'0'81'15,"0"0"20"-15,0 0 14 0,0 0-17 16,0 0-23-16,-31-34-34 0,27 26 5 16,0 2 10-16,4 0 13 15,0 3 5-15,0 1 0 16,4 2-5-16,2 0 15 15,9 4-33-15,-1 6-27 16,8 1-15-16,2 4-5 0,6 2-3 16,4 1 4-16,5 2 10 15,-1-2 15-15,8-1 1 0,3 0 0 16,3 0-7-16,6-1-5 16,5 2-7-16,5 2-5 15,9-1-3-15,5 3-4 16,5 0 2-1,10 2-4-15,11-3 1 0,7-2 1 16,8-2-8-16,8-6-1 16,4-7 2-16,0-4 5 15,-2-6-23-15,-7-13-59 16,-11-7-121-16,-12-5-136 16</inkml:trace>
  <inkml:trace contextRef="#ctx0" brushRef="#br0" timeOffset="38768.83">6853 8208 787 0,'36'4'132'0,"3"3"20"0,11 0-40 16,8 2-17-16,3 1-38 15,1 2-13-15,-5 3 4 16,-3 0 0-16,-10 4-3 0,-14 5-9 16,-16 3 0-16,-14 6-16 15,-10 1-24-15,-16 7-4 16,-12 1 0-16,-10 1 6 16,-7 3-10-16,3-7-40 0,0-2 4 15,7-5-17-15,17-7-43 16,20-4-96-1,14-5-187-15</inkml:trace>
  <inkml:trace contextRef="#ctx0" brushRef="#br0" timeOffset="39716.46">7572 8243 873 0,'0'0'226'0,"0"0"-41"15,0 0-83-15,-2 30-26 32,2-20-24-32,2 2-21 0,2-1-25 15,0 2-5-15,2-2-11 16,2-2-79-16,0-1-154 16,2-3-388-16</inkml:trace>
  <inkml:trace contextRef="#ctx0" brushRef="#br0" timeOffset="39954.11">7675 8193 1240 0,'0'0'195'0,"0"0"-18"0,8 41-86 15,-2-24-52-15,-2 4-21 16,2 1-16-16,0-1-12 16,2-2-76-16,0-2-85 15,6-5-163-15,-2-5-593 0</inkml:trace>
  <inkml:trace contextRef="#ctx0" brushRef="#br0" timeOffset="40317.06">7932 8320 1096 0,'-2'33'215'16,"2"9"-64"-16,4 6-44 0,2 7-30 15,3 5-34-15,-1 0-15 16,4-1-23-16,0-7-3 15,-2-10-4-15,0-14-6 0,-6-15-32 16,-8-13-97-16,-6-18-118 16,-2-7 45-16,-10-10-293 15</inkml:trace>
  <inkml:trace contextRef="#ctx0" brushRef="#br0" timeOffset="40516.94">7751 8520 1242 0,'0'0'81'0,"49"-37"23"0,-7 11-36 15,4-5-53-15,4 1-14 16,-1 6-94-16,-3 8-101 15,-4 9-273-15</inkml:trace>
  <inkml:trace contextRef="#ctx0" brushRef="#br0" timeOffset="41388.01">8112 8644 932 0,'0'0'226'0,"0"0"-63"16,10 41-43-16,-4-27-70 15,0-3-1-15,0 1-11 0,-2-4-21 16,0-2-8-16,-2-6 3 0,-2-2-13 15,-2-7-17-15,-2-7 14 16,-2-6 2-16,2-6 8 16,0-2-1-16,4-2 1 31,4 3-4-31,8 0 1 0,8 6 2 16,8 1-1-16,6 8-17 15,5 4-25-15,-3 6-16 0,0 4-8 16,0 5-20-16,-5 5-36 15,-3 0-73-15,-2-2-21 16,0 1 70-16,-4-5-4 16,-8-4 49-16,1 0 88 15,-3 0 40-15,-2-6 79 0,-4-1 22 16,-2 2-16-16,0 1-5 0,-4 2-4 16,-2 2-20-16,-4 0 10 15,-8 4-7-15,-4 6-27 16,-3 2-19-16,-5 6-18 15,2 5-12-15,0 4-7 16,8 1-5 0,4 0-3-16,10-2 0 15,2-3 1-15,18-5 0 0,0-6-6 16,12-8-7-16,4-4 2 16,-5-4-1-16,3-9 10 15,-6-2 2-15,-6-3-1 0,-4-1 1 16,-6 2 4-16,-6 3 2 15,-2 3 1-15,-2 3 1 16,0 8 7-16,0 1 32 0,-2 12 52 16,2 4-41-16,0 4-17 15,0 5-9-15,4 2-3 16,4-2-15-16,2-5-11 16,1-5-3-16,3-8-15 0,0-8-56 31,0-12-74-31,-2-9-64 15,0-11-161-15,-6-7-580 0</inkml:trace>
  <inkml:trace contextRef="#ctx0" brushRef="#br0" timeOffset="41536.85">8829 8545 1009 0,'18'34'226'0,"-2"-1"-68"15,-2-3-43-15,-4-11-84 16,-8-9-23-16,-2-11-16 15,-8-17-157-15,-4-13-17 16,-4-9-103-16,-4-10-264 0</inkml:trace>
  <inkml:trace contextRef="#ctx0" brushRef="#br0" timeOffset="41673.04">8748 8320 1041 0,'0'0'203'0,"28"41"-63"15,-8-21-63-15,-6-6-53 0,1-4-16 16,-7-8-11-16,2-2-22 15,0-7-68-15,-4-2-74 16,0 0-119 0,2 1-115-16</inkml:trace>
  <inkml:trace contextRef="#ctx0" brushRef="#br0" timeOffset="41951.77">8951 8449 543 0,'12'29'390'0,"-1"1"-226"16,-1-1 17-16,-2-3-65 15,-2-3-15-15,-2-6-20 0,0-6-32 16,-4-7-26-16,0-6-19 16,0-16-23-16,4-8 13 15,2-9 0-15,4-5-30 0,2-2-12 16,2 6 17-16,4 8 8 16,0 14 19-16,2 14 13 15,1 9 3 1,1 15-1-16,0 8 7 15,-4 6 1-15,-4 2-3 16,-2-4-5-16,-2-4-6 16,-2-9-11-16,4-9-41 0,-3-10-66 15,11-8-239-15,6-11-558 16</inkml:trace>
  <inkml:trace contextRef="#ctx0" brushRef="#br0" timeOffset="42753.75">9620 8445 692 0,'6'38'195'0,"2"2"23"0,0 4-41 16,-4-2-52-16,-4 0-32 16,2-2-22-16,-2-5-22 0,0-6-20 15,0-8-11-15,0-9-9 16,-2-6-4-16,2-6-7 15,0-10-18-15,0-7 15 16,0-4-1-16,-4-8-27 16,0-3 8-16,-4-2 16 15,0-1 1 1,2 1 9-16,-4-3-2 0,6 4 2 16,4 1-1-16,4-1 2 15,10 0 2-15,2 3 0 16,6 2 7-16,6 6 0 15,-1 8 6-15,5 5 16 16,-2 9-8-16,-4 9-1 0,-8 6-8 16,-4 8-8-16,-10 5-9 0,-4 2-1 15,-14 0-7-15,-4-1-19 16,-12-5-14-16,0-6-37 16,4-8-12-16,1-10-15 15,5-5-66-15,14-9-91 16,6-4-129-16</inkml:trace>
  <inkml:trace contextRef="#ctx0" brushRef="#br0" timeOffset="42923.3">9952 8432 723 0,'0'0'245'15,"12"48"-61"-15,-12-25-19 16,0-1-109-16,-4-4-37 15,-8-11-16-15,0-7-39 16,0-11-148-16,0-14-115 16,4-11-374-16</inkml:trace>
  <inkml:trace contextRef="#ctx0" brushRef="#br0" timeOffset="43042.56">9930 8193 801 0,'0'0'255'16,"46"13"-224"-16,-25-13 37 0,-1-4-83 15,0-7-75-15,-8-4-118 16,2 0-188-16</inkml:trace>
  <inkml:trace contextRef="#ctx0" brushRef="#br0" timeOffset="43276.39">10123 8245 824 0,'0'36'191'0,"0"4"19"0,0 4-84 15,-4-1-51-15,4-3-21 16,0-5-23-16,4-7 0 16,11-12-14-16,5-11-22 0,4-5-4 15,2-11-3-15,2-8-17 16,-4-5-1-16,-7-3 5 16,-9-5 9-16,-4 3 8 0,-4-5 4 15,-12 2-4-15,-3-1-2 16,-5 0-13-16,-4 0-32 15,2 4-93-15,2 2-276 0</inkml:trace>
  <inkml:trace contextRef="#ctx0" brushRef="#br0" timeOffset="43962.48">10033 7971 777 0,'0'0'145'0,"0"0"62"16,0 0-54-16,-18 42-25 15,18-14-17 1,0 7-27-16,4 12-37 15,0 8-16-15,6 7-10 16,-2 4-13-16,0 0-4 16,-2-10-6-16,2-6 1 15,-4-16-41-15,2-16-93 0,2-16-75 16,4-8-384-16</inkml:trace>
  <inkml:trace contextRef="#ctx0" brushRef="#br0" timeOffset="44714.86">10413 8008 31 0,'0'0'910'0,"0"0"-753"16,-10 54-5-16,14-11-114 15,2 8-22-15,5 14 1 16,3 1 14-16,0-1-3 16,0-7-16-16,-4-11-10 0,-6-12-5 15,-4-19-11-15,0-16-174 0,0-12-370 16</inkml:trace>
  <inkml:trace contextRef="#ctx0" brushRef="#br0" timeOffset="44894.87">10361 8225 678 0,'0'0'632'0,"20"30"-530"0,-12-25 34 16,4-5-93-16,4-9-33 0,3-7-13 15,3-4 2-15,2-1-91 16,0 4-64-16,-4 5-144 0,0 7-217 15</inkml:trace>
  <inkml:trace contextRef="#ctx0" brushRef="#br0" timeOffset="45195.68">10673 8240 968 0,'0'0'109'0,"0"0"61"0,0 0-104 15,8 37-44-15,-16-25-7 16,-6 1 1-16,2 0-1 16,0-3-3-16,2-1-2 15,8-1 15 1,2-2 26-16,6 2 22 0,8 1-30 16,6-2-17-16,8 5-16 15,-1-1-6-15,5 3-1 16,-10 3-3-16,0 2 0 15,-10 2-3-15,-12-2-9 0,-12 4-29 16,-8-1-34-16,-4-2-18 16,-8-3-33-16,5-6-99 0,9-6-89 15</inkml:trace>
  <inkml:trace contextRef="#ctx0" brushRef="#br0" timeOffset="45864.96">10953 7883 572 0,'0'0'170'0,"0"0"-70"16,0 0 21-16,0 0-91 15,-4 28 12-15,-2-13-11 0,2 4-15 16,0-1-14-16,0-3-3 16,2-3-3-16,2-6-114 15,10-2-194-15</inkml:trace>
  <inkml:trace contextRef="#ctx0" brushRef="#br0" timeOffset="46080.99">11074 7907 789 0,'0'0'106'0,"10"52"24"0,-8-19-16 16,-2 4-35-16,-4-1 4 16,0-1-40-16,-2-5-34 15,-4-6-8-15,2-10-3 16,6-5-114-16,2-9-380 0</inkml:trace>
  <inkml:trace contextRef="#ctx0" brushRef="#br0" timeOffset="65280.87">15321 6498 845 0,'0'0'304'0,"8"41"-81"15,-8-12-64-15,0 5-60 16,0 6-26-16,-8 2-30 16,4-1-20-1,-4-7-17-15,4-8-7 16,-2-11-17-16,6-11-53 15,0-9-115-15,4-14-96 0,6-6-134 16</inkml:trace>
  <inkml:trace contextRef="#ctx0" brushRef="#br0" timeOffset="65612.56">15291 6445 1307 0,'0'0'207'0,"0"0"-33"16,38-9-106-16,-12-7-23 0,5-3-23 15,3-1-16-15,4 2-9 16,-8 4-60-16,-4 9-81 16,-9 5-75-16,-3 8-241 15</inkml:trace>
  <inkml:trace contextRef="#ctx0" brushRef="#br0" timeOffset="65812.75">15325 6620 1402 0,'0'0'179'0,"0"0"-21"0,30-4-105 15,-3-12-28 1,9-5-16-1,4 0-7-15,-4 0-19 0,-3 7-67 16,-3 4-27-16,-8 6-26 16,-4 6-110-16,-4 9-303 15</inkml:trace>
  <inkml:trace contextRef="#ctx0" brushRef="#br0" timeOffset="66229.16">15702 6663 874 0,'0'0'220'16,"-12"45"-12"-16,4-23-94 15,2 2-32-15,2-2-30 0,4-1-26 16,2-5-14-16,8-3-5 16,8-7-10-16,4-6-5 0,8-6-16 15,-8-7-4-15,4-3-2 16,-7-5 13-16,-3 0 10 16,-2-1 6-16,-6 6 0 0,0 1 1 15,-4 8 0-15,2 2 3 16,0 5 38-16,-4 9 2 15,2 3-14-15,0 5-11 0,0 3-1 16,0 1-10-16,-2 0-4 16,4-3-2-16,-4-3-1 15,2-7-17-15,4-7-41 0,4-3-69 16,-2-11-133-16,6-9-124 16</inkml:trace>
  <inkml:trace contextRef="#ctx0" brushRef="#br0" timeOffset="66482.42">16058 6222 973 0,'0'0'223'16,"-4"45"-57"-16,4-11-64 0,2 9-42 15,2 7-6-15,0 4-29 16,0 5-18-16,-2 2-5 16,2-5-2-16,-2-7-6 15,0-6-33 1,0-11-27-16,0-9-65 16,0-10-106-16,4-13-223 15</inkml:trace>
  <inkml:trace contextRef="#ctx0" brushRef="#br0" timeOffset="66713.48">16292 6208 1058 0,'0'0'163'15,"16"43"15"-15,-16-10-86 16,0 8-19-16,0 7-20 15,0 8-31-15,0 5-14 0,0-2-6 16,0-8 0-16,0-8-4 16,4-13-9-16,4-16-56 15,6-14-62-15,-4-10-123 0,6-13-124 16</inkml:trace>
  <inkml:trace contextRef="#ctx0" brushRef="#br0" timeOffset="66899.63">16413 6494 766 0,'0'0'271'0,"16"43"-84"15,-8-17-16-15,2-1-69 16,-2-1-10-16,4-2-57 16,-4-4-24-16,6-9-9 0,0-8-3 15,4-6-57-15,-4-13-61 0,1-7-72 16,1-3-141-16,-4-3-390 15</inkml:trace>
  <inkml:trace contextRef="#ctx0" brushRef="#br0" timeOffset="67051.39">16598 6536 799 0,'0'33'294'0,"2"4"-95"0,-2 4-34 15,-4 4-61-15,-6 5-12 16,-2 3-42-16,-4 2-25 15,-1-2-17-15,1-7-9 16,6-12-37-16,8-11-137 16,14-19-221-16</inkml:trace>
  <inkml:trace contextRef="#ctx0" brushRef="#br0" timeOffset="67695.11">17103 6466 669 0,'0'0'347'16,"0"0"-184"-16,0 0-38 0,0 0-39 15,-48-14-2-15,22 14-48 16,-2 9-17-16,-1 2-15 16,1 7 8-16,0 8 3 15,4 4 12-15,4 4-3 0,10 1-3 16,4-2-7-16,12-5-11 15,10-5-1-15,14-12-9 0,8-11-32 16,3-5 3 0,1-9 3-16,-6-5-48 0,-8 0-127 15,-8 0-193-15</inkml:trace>
  <inkml:trace contextRef="#ctx0" brushRef="#br0" timeOffset="68091.5">17214 6515 879 0,'0'0'222'0,"0"0"-38"15,28 16-77-15,-4-16-8 16,5-7-46-16,5-6-19 15,2-4 0-15,-4-3-15 0,-9-2-7 16,-9 2-7-16,-10 3-5 16,-8 3-1-16,-11 3 0 15,-7 5 3 1,-6 3 1-16,0 7-3 16,-4 8 0-16,2 9-1 15,3 4 3-15,3 7-1 16,6 1 0-16,4-1 3 0,12-2-4 15,6-6 4-15,12-4-4 16,10-8-3-16,6-9-18 16,1-3 2-16,1-7-6 0,-6-5-11 15,-4-5-37 1,-8-2-82-16,-6 5-139 0,-3 0-406 16</inkml:trace>
  <inkml:trace contextRef="#ctx0" brushRef="#br0" timeOffset="68384.27">17474 6516 1078 0,'0'0'171'0,"24"44"-6"0,-16-21-84 32,0 0-2-32,-2-3-39 15,-2-2-17-15,-2-7-14 16,-2-4-5-16,0-6-3 0,0-2-10 15,-2-8 7-15,2-7 1 16,4-5 17-16,4-2 12 0,6-3 12 16,3-4-2-16,5 4-8 15,2 0-11-15,0 3-13 16,0 4 0-16,-2 5-7 16,-2 4-21-16,-5 5-38 0,1 3-36 15,-2 2-41-15,-2 5-81 16,0 2-201-16</inkml:trace>
  <inkml:trace contextRef="#ctx0" brushRef="#br0" timeOffset="68631.8">17873 5986 1239 0,'0'0'162'0,"6"62"-10"0,0-17-91 0,2 9-22 15,-4 10-23-15,0 3-13 16,0-1-2-16,0-5-28 16,-2-10-48-16,0-13-36 15,0-14-98-15,-2-14-180 16</inkml:trace>
  <inkml:trace contextRef="#ctx0" brushRef="#br0" timeOffset="68800.56">17734 6267 484 0,'0'0'742'0,"0"0"-593"16,42-3-58-16,-22-8-87 0,4-5-2 15,0 1-33-15,1 4-74 16,-1 3-168-16,-2 8-338 16</inkml:trace>
  <inkml:trace contextRef="#ctx0" brushRef="#br0" timeOffset="68938.64">18100 6343 887 0,'16'30'214'0,"-2"0"-57"15,-6-4-95-15,-4-3-53 16,-4-4-8-16,0-10-30 16,0-8-117-16,0-4-169 0,2-9-384 15</inkml:trace>
  <inkml:trace contextRef="#ctx0" brushRef="#br0" timeOffset="69317.69">18658 5987 795 0,'0'0'116'0,"-4"-34"77"15,-6 20-64-15,-6 2-22 16,-2 7-30-16,-4 5-24 0,1 5-9 16,1 13-4-16,2 9-10 15,-4 12-5-15,6 10-2 16,2 5-3-16,2 7-13 0,4 5-3 15,2-1-3-15,2-3-17 16,0-7-33-16,4-11-25 0,0-12-26 16,0-11-27-1,4-14-106-15,-4-8-127 0</inkml:trace>
  <inkml:trace contextRef="#ctx0" brushRef="#br0" timeOffset="69517.92">18300 6327 792 0,'0'0'299'16,"0"31"-81"-16,10-22-53 15,8-6-65 1,10-3-27-16,4-10-57 16,4-2-15-16,3-3-4 15,1-1-54-15,-10 4-35 16,-2 2-40-16,-6 6-102 0,-5 3-243 15</inkml:trace>
  <inkml:trace contextRef="#ctx0" brushRef="#br0" timeOffset="69686.98">18710 6401 234 0,'0'0'806'0,"23"54"-675"16,-15-31-26-16,-4-6-82 15,-4-4-13 1,0-7-8-16,-4-6-27 16,2-10-137-16,-4-6-95 15,3-8-191-15</inkml:trace>
  <inkml:trace contextRef="#ctx0" brushRef="#br0" timeOffset="70040.39">18783 6311 347 0,'0'0'178'0,"0"0"-125"15,36 19-7-15,-28-18-43 16,0 1-2-16,4-2 31 16,-6 0 20-16,2 0-22 15,4 0 0-15,-1-2 11 16,3-1-9-16,0-4-15 16,2 0-11-16,0-6-1 0,-4 2-5 15,0-2 6-15,-4 0 1 16,-4 0 33-16,-2 1 20 0,-2 0 0 31,-6 3-18-31,-2-1-8 16,-4 5-15-16,-4 5-6 0,0 6-3 0,-2 11 4 15,2 8-9 1,4 7 2-16,3 5-5 16,3 0-3-16,6 0 4 0,4-7 16 15,6-2 36-15,3-9-31 16,5-7-24-16,2-10-2 15,2-4-25-15,-8-12-64 16,4-7-27-16,2-8-56 16,-10 1-164-16</inkml:trace>
  <inkml:trace contextRef="#ctx0" brushRef="#br0" timeOffset="70488.72">19298 6161 746 0,'0'0'133'0,"0"0"10"16,0 0-69-16,0 0-30 15,-28 37-5-15,0-13-19 16,-2 8-9-16,0 4-7 16,5 0-3-16,3 0-1 15,6-3 1-15,8-5-2 0,6-8 1 16,2-8 0-16,8-8-8 0,10-6-6 15,2-10-12-15,7-9-6 16,3-6 27-16,2-7 5 16,-2-8 5-16,-4-5-4 15,-5-9 5-15,-7-5 12 16,-4-5 22-16,-10-7-6 0,0-1 10 16,-10 0 0-1,0 11-2-15,0 9-1 16,3 16-17-16,3 18-18 15,4 19-1-15,0 16 85 16,2 20-50-16,4 12-35 16,1 12-1-16,-3 8-3 0,2 6 0 15,0-2-2-15,-4-5 0 16,0-6-2-16,0-8-6 0,-2-13-52 16,0-14-52-16,0-10-59 15,4-9-69-15,0-6-181 16</inkml:trace>
  <inkml:trace contextRef="#ctx0" brushRef="#br0" timeOffset="71004.82">19568 5861 661 0,'0'0'118'0,"0"0"18"16,0 0-6-1,0 0-58-15,0 0-15 16,0 0-15-16,32-43-13 15,-15 21-17-15,5 2-9 0,2 4 0 16,-4 8-2-16,2 7 1 16,-4 7-4-16,-8 14-3 15,-8 11-1-15,-4 7-12 16,-12 5-16-16,-8 6 5 0,-6 0-7 16,-2-3-41-16,-2-4-9 15,5-5-26-15,7-7-56 16,2-3-170-16</inkml:trace>
  <inkml:trace contextRef="#ctx0" brushRef="#br0" timeOffset="71274.34">19683 6466 967 0,'0'0'144'16,"0"0"-41"-16,0 0-76 15,0 0-22-15,-32-5-5 0,30-4 1 16,2 1-156-16,8 2-663 0</inkml:trace>
  <inkml:trace contextRef="#ctx0" brushRef="#br0" timeOffset="71720.6">18739 6095 855 0,'0'0'59'16,"0"0"-12"-16,0 0-78 16,0 0-243-16</inkml:trace>
  <inkml:trace contextRef="#ctx0" brushRef="#br0" timeOffset="90466.84">15597 7140 808 0,'-6'12'93'0,"-4"1"14"0,2 7-28 15,0 6-14-15,0 7-16 0,0 7-15 16,4 6-5-16,2 4-9 16,2 0 2-16,8-4 12 15,10-13 2-15,12-7 0 16,6-10-1-16,9-7-3 15,5-5-9 1,0 1-5-16,-9 1-1 16,-5 7-12-16,-10 1-6 0,-14 5-48 15,-6 2-118-15,-6-1-211 16,-2-4-535-16</inkml:trace>
  <inkml:trace contextRef="#ctx0" brushRef="#br0" timeOffset="90755.98">15754 7342 580 0,'0'0'461'0,"40"5"-284"16,-11 7-26-16,1 4-83 15,4 3-19-15,-4 4-28 16,-2 6-15-16,-9 5-1 16,-9 4-5-16,-8 6-8 0,-8 1 7 15,-11 4 0 1,-13 1 7-16,-6-3-3 16,-6-1 2-16,-1-4-5 0,-1-6-52 15,10-6-106-15,8-5-164 16,12-5-413-16</inkml:trace>
  <inkml:trace contextRef="#ctx0" brushRef="#br0" timeOffset="91256.5">16235 7420 1147 0,'0'39'203'0,"2"10"-76"16,0 5-14-16,-2 3-54 15,-2 4-24 1,2-3-18-16,0-8-14 16,-4-10-4-16,2-17-11 15,0-16-90-15,2-14-128 0,0-19-139 16,2-13-509-16</inkml:trace>
  <inkml:trace contextRef="#ctx0" brushRef="#br0" timeOffset="91438.54">16191 7331 817 0,'0'0'621'0,"36"13"-492"0,-10-15 6 16,3-15-93-16,7-6-31 15,6-5-8 1,-4-1-3-16,-3 5-79 16,-5 10-84-16,-8 10-114 0,-6 12-307 15</inkml:trace>
  <inkml:trace contextRef="#ctx0" brushRef="#br0" timeOffset="91639.15">16245 7562 860 0,'0'0'537'0,"0"0"-378"15,33 26 5-15,-3-32-113 16,0-12-46-16,8-5-3 16,1-3-1-1,-3 0-46-15,-4 3-60 0,-6 5-56 16,-6 8-109-16,-3 6-294 15</inkml:trace>
  <inkml:trace contextRef="#ctx0" brushRef="#br0" timeOffset="91993.5">16686 7236 583 0,'0'0'519'0,"-14"64"-383"16,2-17 10-16,-4 11-76 15,0 6-29-15,-2 6-14 16,4-1-15-16,0-4-13 16,6-13-2-16,4-15-38 15,4-16-71-15,6-16-110 0,6-15-276 16</inkml:trace>
  <inkml:trace contextRef="#ctx0" brushRef="#br0" timeOffset="92210.2">16703 7175 1152 0,'0'0'135'16,"32"45"-1"-16,-12-10-14 15,-4 10-61-15,4 9-19 0,0 9-24 16,-6 4-14-16,1 0-3 16,-3-7 1-16,-2-8-28 15,-6-16-31-15,-2-17-28 16,-2-15-78-16,-4-7-194 0,-2-15-180 16</inkml:trace>
  <inkml:trace contextRef="#ctx0" brushRef="#br0" timeOffset="92394.75">16610 7559 1123 0,'0'0'245'0,"54"13"-119"16,-19-16-30-16,3-11-76 15,2-7-17-15,-2-2-3 16,-7 0-27-16,-1 3-84 15,-6 4-120-15,-4 6-214 16</inkml:trace>
  <inkml:trace contextRef="#ctx0" brushRef="#br0" timeOffset="92742.84">17214 7113 82 0,'0'0'1036'0,"2"40"-887"16,-6-4-10-16,-6 11-82 16,-4 9-23-16,-2 10-13 15,0 5-6-15,0-1-7 16,4-6-7-16,1-9 0 0,3-13-31 0,4-16-72 16,4-11-114-16,0-15-208 15</inkml:trace>
  <inkml:trace contextRef="#ctx0" brushRef="#br0" timeOffset="92996.08">17170 7113 1259 0,'0'0'140'0,"38"24"4"0,-14-6-45 15,-2 5-39-15,3 11-19 16,5 8-27-16,-6 11-11 0,2 7-4 16,-2 5 0-16,-2-3-9 15,-5-5-10-15,-3-11-20 16,-4-12-43-16,-6-13-19 16,-2-11-80-16,-2-10-220 15,0-6-361-15</inkml:trace>
  <inkml:trace contextRef="#ctx0" brushRef="#br0" timeOffset="93229.34">17125 7483 499 0,'0'0'486'0,"33"11"-311"16,-5-6-2-16,2-5-82 16,4 0-36-16,1 0-42 0,1-6-11 0,-6-3-3 15,-4-2-53-15,-4 0-72 16,-4 1-95-16,-9 5-315 16</inkml:trace>
  <inkml:trace contextRef="#ctx0" brushRef="#br0" timeOffset="131838.1">11678 5974 817 0,'16'34'332'0,"4"11"-209"16,1 7-39-16,3 9-34 15,2 3-9-15,-4-1 1 16,0-4-5-16,-4-11-21 0,-6-12-10 16,-4-12-4-16,-6-15-2 15,-4-9-3-15,-8-17-19 16,-6-13 16-1,-6-11 3-15,-4-9 3 16,-4-5-2-16,1-3-9 16,-1-1-10-16,4 1 6 15,4 5 12-15,4 3 2 0,10 5 3 16,8 4 6-16,4 7 39 16,10 3 4-16,6 6 21 15,6 2-2-15,10 5-19 0,-3 4-24 16,9 1-18-16,2 10-5 15,-1 3-5-15,-11 11-19 16,-6 13-19-16,-14 11-15 0,-12 8-30 16,-8 5 4-16,-16 2 7 15,-4-6-45-15,-1-3-77 16,-3-10-121-16,6-9-256 0</inkml:trace>
  <inkml:trace contextRef="#ctx0" brushRef="#br0" timeOffset="132100.54">12135 6226 577 0,'16'34'603'0,"4"1"-461"16,-5-6-54-16,-5-9-48 15,-4-12-35-15,-6-11-6 16,-8-19-151-16,-6-14-110 0,-3-14-308 16</inkml:trace>
  <inkml:trace contextRef="#ctx0" brushRef="#br0" timeOffset="132216.87">12051 5941 822 0,'0'0'163'0,"26"26"-93"15,-16-22-22-15,-2-4-49 16,0-6-126-16,-6-5-208 16</inkml:trace>
  <inkml:trace contextRef="#ctx0" brushRef="#br0" timeOffset="132485.93">12190 5505 1048 0,'0'0'167'15,"22"65"-8"-15,-6-13-69 16,2 12-43-16,4 12-12 0,2 5-7 16,0 4-8-1,-1-2-3 1,-9-10-15-16,2-11-9 0,-12-16-71 16,0-16-74-16,-2-13-125 15,0-17-294-15</inkml:trace>
  <inkml:trace contextRef="#ctx0" brushRef="#br0" timeOffset="132903.62">12619 5870 962 0,'0'0'164'0,"-31"54"-47"0,7-18-14 15,-4 5-56-15,0 4-15 0,6 2-21 16,8-5-6-16,5-6-3 15,9-8 3-15,11-11 0 16,13-12-5-16,8-8-1 0,4-12-4 16,4-8 5-16,-1-6-8 15,-1-3-19-15,-8-4-13 16,-12 0-21-16,-8 0 19 0,-10 3 36 31,-12 3 3-31,-8 4 4 0,-6 7-1 16,-8 3 5-1,2 5-36-15,1 6 32 0,1 4-86 16,6 1-208-16,6 4-409 16</inkml:trace>
  <inkml:trace contextRef="#ctx0" brushRef="#br0" timeOffset="133188.31">12790 5303 1142 0,'16'32'101'0,"6"15"21"15,0 14-54-15,2 12-18 16,0 9 3-1,-3 6-20-15,-3-2-20 16,-2-7-12-16,-10-13-4 0,-6-16-61 16,-6-22-83-16,-8-18-173 15,-2-15-395-15</inkml:trace>
  <inkml:trace contextRef="#ctx0" brushRef="#br0" timeOffset="133343.78">12643 5672 3 0,'0'0'1237'0,"58"19"-1085"16,-18-16-42 0,9-6-90-16,-3-14-19 15,6-4-33-15,-1-6-79 16,-1 2-61-16,-2 2-178 16,-7 8 40-16,-7 6-105 0</inkml:trace>
  <inkml:trace contextRef="#ctx0" brushRef="#br0" timeOffset="133588.73">13162 5593 436 0,'0'0'206'15,"-16"53"-25"-15,-2-22-46 0,-2-2 6 16,2-4-4 0,-2-4-37-16,6-5-43 0,5-4-26 15,7-6-13-15,2-2 13 0,13-4 33 16,7 0-38-16,10 0-19 16,4 0-6-16,4-4-2 15,1 4 1-15,-5 0-2 16,-8 9 2-16,-10 6-4 0,-12 7-8 15,-8 7-20-15,-16 3 5 16,-4 1 5-16,-6 0-14 16,1-5-9-16,1-6-9 0,2-7-59 15,6-8-57-15,10-4-85 16,6-3-483-16</inkml:trace>
  <inkml:trace contextRef="#ctx0" brushRef="#br0" timeOffset="134074.88">13273 5232 677 0,'0'0'164'0,"0"0"35"15,0 0-15-15,0 0-39 16,0 0-39-16,0 0-38 16,0 0-40-16,0 0-20 15,46-47-4-15,-25 18-1 0,3 2-2 16,2 6-3-16,0 7-14 16,0 11 12-16,-2 7-2 15,-6 20-11-15,-5 9-13 0,-3 8 3 16,-8 10-9-16,-2 5 6 15,-6 5-9-15,-6-4-21 16,1 0-37-16,-1-6-12 0,2-3-32 16,0-5-25-16,6-2-94 15,2-2-98-15</inkml:trace>
  <inkml:trace contextRef="#ctx0" brushRef="#br0" timeOffset="134275.71">13575 5894 939 0,'0'0'148'0,"0"0"-20"16,0 0-89-16,0 0-40 0,0 0-96 15,0 0-285-15</inkml:trace>
  <inkml:trace contextRef="#ctx0" brushRef="#br0" timeOffset="152602.14">12159 8203 222 0,'0'0'1005'0,"-12"63"-842"16,4-23-50-16,0 7-54 15,-4 6-8-15,2 5-10 16,4 2-31 0,-6-1-4-16,4-4-3 15,2-7-1-15,2-10-1 16,0-10-2-16,4-14 1 0,0-14-9 15,8-19-73-15,2-18 44 16,2-15 35-16,2-14-8 16,2-10-1-16,-6-7 11 15,0 2-7-15,-4 6 0 0,-2 10 4 16,0 12 1-16,0 16 5 16,1 12 0-16,3 14 51 0,-2 11 38 15,2 15-4-15,-2 12-33 16,4 10-36-16,-2 12-11 15,-2 6-3-15,-2 3-1 16,0-6-7-16,0-12 0 0,-4-11-13 16,2-20-17-16,0-19-58 0,0-20-8 15,2-12 77-15,0-8-18 16,4 2 2-16,-4 5-4 16,6 7 19-16,2 14 25 15,4 15 28-15,2 8 74 16,7 18-11-1,3 11-28-15,4 11-20 16,0 13-10-16,1 9-14 0,-1 5-14 16,-4 3-4-16,-6-4-5 15,-10-7-32-15,2-13-45 16,-6-17-42-16,0-14-53 16,6-16-274-16</inkml:trace>
  <inkml:trace contextRef="#ctx0" brushRef="#br0" timeOffset="152980.79">12909 8536 855 0,'0'0'203'0,"0"0"-168"0,-33 9 56 15,3 1-15-15,-6 4-29 16,-4 5-38-16,1 7-6 15,5 2-23-15,6-3-30 16,8 4-11-16,10-6 36 0,10-4 29 16,8-4-1-16,14-7-4 15,6-5-11-15,4-4-18 0,5-7-1 16,-1-9 1-16,-2-1 23 16,-2-3 6-16,-14-3 1 15,-3 3 13-15,-5 0 11 16,-2 6 2-16,-8 4-4 15,4 6 16-15,-4 5 13 0,0 10 33 16,0 7-50-16,-4 3-6 0,4 6-13 16,0-1-10-16,0 1-8 15,0-5-49-15,4-2-54 16,4-9-90-16,6-6-124 16</inkml:trace>
  <inkml:trace contextRef="#ctx0" brushRef="#br0" timeOffset="153134.59">13104 8639 532 0,'12'31'579'0,"0"-1"-474"16,-2 2 25-16,-4-7-104 16,-4-8-19-16,-2-10-9 15,-6-7-56-15,0-14-152 0,-6-11-76 16,-2-12-235-16</inkml:trace>
  <inkml:trace contextRef="#ctx0" brushRef="#br0" timeOffset="153257.91">13041 8432 562 0,'0'0'348'16,"41"17"-331"0,-25-9 3-16,0-6-22 15,0 0-45-15,-4-2-123 0,-2 0-142 16</inkml:trace>
  <inkml:trace contextRef="#ctx0" brushRef="#br0" timeOffset="153535.31">13217 8668 610 0,'6'36'320'0,"-2"-4"-134"16,-2-7 6-16,2-6-94 15,0-11-28-15,0-8-15 0,2-13-45 16,4-12-21-16,2-8 17 15,2-5-6-15,4 1-6 16,0 4-26 0,3 7-2-16,5 12 20 15,-2 11 13-15,4 6 3 16,2 15 0-16,-6 6 0 16,-1 8 2-16,-3 4 10 15,-2 2-1-15,-8 2-3 0,-4-3-9 16,0-4-2-16,-6-9-36 15,0-11-61-15,0-13-87 0,0-8-198 16</inkml:trace>
  <inkml:trace contextRef="#ctx0" brushRef="#br0" timeOffset="153751.6">13664 8058 956 0,'0'0'116'0,"24"64"-21"0,-18-16-4 16,0 12-26-16,0 12-8 16,-4 6-9-16,0 1-28 15,-2-3-15-15,0-9-3 16,-2-15-8 0,-6-13-39-16,-2-18-49 15,-2-11-210-15,-2-11-283 16</inkml:trace>
  <inkml:trace contextRef="#ctx0" brushRef="#br0" timeOffset="154121.34">13551 8543 1163 0,'0'0'109'0,"56"17"23"0,-27-8-42 16,-3-9-49-16,2 0-20 16,0-5-18-16,-6-4-5 15,-4-5-28-15,1 0-52 16,1 3-46-16,-4 1 23 15,-2 5 16-15,2 3-43 16,-4 2 89 0,2 0 35-16,0 0 13 0,2 0 17 15,-4-7 38-15,1-5 11 16,-3-2-14-16,-2-4-17 16,-6-1 0-16,-2 3-2 15,-2 2-16-15,-6 5-12 16,2 8-6-16,-5 5-2 0,3 12 3 15,2 8 8-15,2 9 7 16,4 4 15-16,4 5 5 0,2-4 0 16,9 0 3-16,-3-5 12 15,6-10-24-15,-6-6-21 16,2-11-3-16,-6-7-8 16,-6-14-16-16,-2-6-79 15,-2 0-117-15,-2-3-228 0</inkml:trace>
  <inkml:trace contextRef="#ctx0" brushRef="#br0" timeOffset="154721.91">14203 8535 621 0,'0'0'505'0,"0"0"-300"0,-2 43-37 16,2-23-74-16,0 5 0 15,-2 3-30-15,-2 0-11 0,2 1-25 16,0-3-18-16,2-7-6 16,-4-4-1-16,4-11-2 15,0-9-5-15,4-15-41 0,-2-13 24 16,8-9-8-16,0-1-11 16,3-3 12-1,7 4 8-15,-4 9 13 16,4 11 9-16,2 11 2 0,2 11 2 15,-2 7 0 1,-1 13-1-16,-1 8-4 0,-2 5 0 16,-6 4-3-16,-2-3-12 15,-6-5-21-15,-4-5-43 16,0-10-39-16,-2-9-80 16,0-6-127-16,2-10-337 0</inkml:trace>
  <inkml:trace contextRef="#ctx0" brushRef="#br0" timeOffset="155137.97">14544 8567 719 0,'0'0'239'0,"0"0"5"16,28 12-102-16,-14-12-53 15,2-5-57-15,4-8-25 16,0-4-5-16,-7-5-3 0,1-1 0 0,-6-1-2 16,-6 1-4-16,-2 3-11 15,-8 4-3-15,-6 5-6 16,-1 6 8-16,-5 5 5 15,0 11 3-15,4 10 11 16,-2 8 7-16,6 12 2 16,4 5 5-16,6 3 9 0,4 1 14 15,10-4-5-15,0-6-12 16,6-12-8-16,4-9-11 16,-2-14-16-16,-2-9-56 15,-1-11-86 1,-5-9-163-16,2-7-403 15</inkml:trace>
  <inkml:trace contextRef="#ctx0" brushRef="#br0" timeOffset="155455.14">14830 8518 1088 0,'0'0'120'16,"34"37"54"-16,-24-11-83 15,-4 2-58-15,-4 1-22 0,-2 4-7 16,-2-3-4-16,-4-4 0 16,-2-8-3-16,4-11-14 15,0-7-20-15,4-15-13 16,0-8 19-16,8-3 19 0,6 1-5 16,2 4 5-16,6 7 15 15,0 10 5-15,1 10 12 16,1 12 8-16,-4 6-12 15,-2 4-7-15,-2 0-8 0,-6-4-6 32,-4-9-14-32,0-8-57 15,-6-7-101-15,0-13-208 0,4-7-186 16</inkml:trace>
  <inkml:trace contextRef="#ctx0" brushRef="#br0" timeOffset="155676.97">15206 8554 587 0,'0'0'316'0,"33"0"-101"0,-25 1-53 16,-4-1-87-16,-8 1-32 16,-10 1-49-16,-1 2 20 15,-5 3-3-15,-4 7-5 16,2 3 0-16,4 6 2 16,2 1 0-16,4 1-2 15,8 1-2 1,4-3 1-16,8-6-4 0,6 0-11 15,6-8-21-15,6-3-23 16,0-5-19-16,0-4-53 16,-1-6-54-16,1-4-8 15,-8-4-237-15</inkml:trace>
  <inkml:trace contextRef="#ctx0" brushRef="#br0" timeOffset="155978.22">15333 8649 505 0,'0'0'168'16,"0"0"2"-16,0 0-89 15,36-11 29-15,-21 2-17 16,1-6-36-16,4-3-27 16,-2-2-14-16,2-2-5 0,-8 0 4 15,-4 2-4-15,-6 0-4 0,-2 3-4 16,-6 1-4-16,-6 2 0 31,-6 2 0-31,-2 3 5 16,2 6 0-16,-4 5-4 0,3 8 1 15,9 11 0-15,-2 5 5 16,12 6 3-16,2 4 28 16,12-2 17-16,7-1 3 0,1-4-12 15,2-3-32-15,2-5-10 16,-4-8-5-16,-6-9-43 16,-4-7-95-16,0-15-245 0</inkml:trace>
  <inkml:trace contextRef="#ctx0" brushRef="#br0" timeOffset="156539.37">16056 8587 684 0,'0'0'567'16,"0"0"-368"-16,0 0-50 31,0 0-106-31,0 0 19 0,-38-10-4 16,6 16-27-16,-3 8-19 15,3 8-9-15,0 3 1 0,8 6-7 16,6 2-14-16,8-3-6 16,10-2-5-16,14-6-9 15,10-6-8-15,12-11-10 0,2-5 1 16,1-7-7-16,-3-7-9 15,-4-2-70-15,-8 1-97 16,-8 0-177-16</inkml:trace>
  <inkml:trace contextRef="#ctx0" brushRef="#br0" timeOffset="157089.76">16181 8616 516 0,'0'0'577'0,"32"33"-438"15,-18-11 7-15,-6 3-78 16,0 3-7-16,-4-2-23 16,-2-5-13-16,-2-4-22 0,-2-8-3 15,-2-9-4-15,0-7-37 16,2-9 23-16,0-6 14 0,2-4 5 15,2 0-2-15,4 3-6 16,4 4-11-16,-1 7 15 16,7 3 7-16,-2 7-7 15,4 2-4-15,2 2-12 0,0 5-13 16,4 0-7 0,0-1-14-1,-1-2 5-15,3-2 4 0,0-2 20 16,2 0 17-16,0-5 5 15,-5-2 2-15,3-2 2 0,-4-3 7 16,-6 3 15-16,-4-1 2 16,-8-1-1-16,-4 2-13 15,-4 0-1-15,-8 2-2 0,-6 3 14 16,-4 4 9-16,-4 3-5 16,-3 11-15-16,1 9-8 15,2 10 3-15,2 7-4 0,6 5 3 16,8 2-3-16,6-1 1 15,8-7 0-15,8-7-1 16,10-13-5-16,6-11-8 0,4-12-17 16,5-15-38-16,-5-10-33 15,0-6-22-15,-4 1-107 16,-4 6-189-16</inkml:trace>
  <inkml:trace contextRef="#ctx0" brushRef="#br0" timeOffset="157521.16">16777 8611 656 0,'0'0'378'0,"10"35"-230"15,-8-14-17-15,-2 3-70 16,0-2-17-16,0-1-29 15,0-3-9-15,2-4-6 16,6-4-11-16,4-6-30 0,-4-4-15 16,10 0 27-16,-5-5 34 15,5-1-2-15,2 3-1 16,-8 2 0-16,4 1 13 16,-6 5 2-16,-4 5-8 15,2 3-8-15,-6-2-3 0,2 3-3 16,0-2 1-16,2-2 3 15,0-2 2-15,4-3 0 16,0-5 3-16,5-2 6 16,3-9-11-1,2-7-1-15,2-3 0 16,0-6 1-16,-2-5 0 16,-4 0-4-16,-1-3-14 0,-5-5-35 15,-4-2-51-15,-6-2-6 16,0-3-56-16,-4 2-50 15,2 5-286-15</inkml:trace>
  <inkml:trace contextRef="#ctx0" brushRef="#br0" timeOffset="158986.04">9769 6274 400 0,'0'0'398'0,"0"0"-245"16,40-2-12-16,-22-1-40 15,-1 1-33-15,7-1-31 16,6 2-23-16,10 1-11 0,11 1-6 0,11 3-54 16,12 7-32-16,11 10-44 15,12 10-3-15,11 16 3 16,9 17-8-16,4 17-2 15,8 15-97-15,2 13 239 0,-8 9 290 16,-6 0-55-16,-13-5-102 31,-19-6-22-31,-15-12-31 0,-23-17-53 16,-13-18-17-16,-14-20-23 16,-8-14-121-16,-2-20-285 15</inkml:trace>
  <inkml:trace contextRef="#ctx0" brushRef="#br0" timeOffset="159503.66">11102 7399 944 0,'0'0'62'0,"53"38"21"16,-19-13-27-16,8 6-40 15,10 3-4-15,-1 6-6 16,9-1 2-16,3 2 9 16,3-3 18-1,-4-4-8-15,-9-5-6 16,-9-11 4-16,-14-15-15 16,-22-17-9-16,-16-28-19 0,-26-24-81 15,-16-23-5 1,-11-14-111-16,-5-7-87 0</inkml:trace>
  <inkml:trace contextRef="#ctx0" brushRef="#br0" timeOffset="161843.31">9827 6002 720 0,'0'0'196'0,"0"0"6"15,0 0-76-15,0 0-23 16,0 0-20-16,47-43-13 16,-17 23-19-16,12-3-16 15,15-5-14-15,15-3-14 0,11 1-3 16,17 2-4-16,13 8-2 15,8 6-3-15,8 14 1 16,-8 7 3-16,-2 17-1 16,-15 8 1-16,-27 5 4 15,-21 5-1-15,-30-5-4 0,-26-10-18 32,-16-15-172-32,-20-17-216 0</inkml:trace>
  <inkml:trace contextRef="#ctx0" brushRef="#br0" timeOffset="162388.13">10786 6062 609 0,'0'0'93'0,"0"0"77"0,0 0 34 16,0 0-88-16,42-6-25 15,-12 7-18-15,1 0-15 0,9 2-15 16,6-2-18-16,3 4-13 15,3-2-8-15,2-1-2 16,-3 1 2-16,-5-2-2 0,-10-1 1 16,-8-4-1-16,-11-12-1 15,-17-11-5-15,-10-15-4 16,-13-15 5 0,-15-13-2-16,-12-11 3 15,-7-5-6-15,-5 0-42 16,-3 0-56-16,5 8-263 15</inkml:trace>
  <inkml:trace contextRef="#ctx0" brushRef="#br0" timeOffset="171331.04">5355 7560 106 0,'0'0'36'0,"0"0"12"0,0 0-19 15,0 0-15-15,0 0-13 16,0 0-36-16,0 0-45 16</inkml:trace>
  <inkml:trace contextRef="#ctx0" brushRef="#br0" timeOffset="172500.57">5252 7544 446 0,'0'0'189'16,"0"0"-43"-16,0 0-57 0,30 11-20 16,-24-7-34-16,4-3-19 15,0 2-3-15,2-2-2 31,1 3 0-31,-1-3 4 0,2-1 8 16,0 0 3-16,2 0-4 16,2-5 1-16,0 1-3 15,4-5-8-15,-1 1-5 16,5-3-4-16,2 1-1 0,0-3 1 16,4 1 1-16,3-5 1 15,5 1-2-15,2-3-1 0,2-3-4 16,5-5 3-16,1-3-2 15,2-3 1-15,5-5 0 16,5-4 0-16,1-4 1 0,5-4 0 16,3-3-1-16,1-3 0 15,1-7 0-15,1-4 0 16,3-4 1 0,1-7-1-16,-1-4-1 15,3-7 0-15,-1-2 1 16,-1-6 1-16,3-3 1 15,3-3-2-15,3-4 1 0,2 2-1 16,7-1 0-16,-1 0-1 16,6 2 1-16,5 3-4 15,3 2 0-15,4 2 2 0,8 3 2 16,8 3 2-16,4 1-1 16,6 2-1-16,8 3 0 15,0 3 1-15,8 5-2 0,2 1 3 16,4 5-2-16,10 4 1 15,-4 4 0-15,6 2 3 16,2 2-2 0,1 5-1-16,9 0-1 15,-4 2 0-15,4 1 0 16,-5 3 1-16,3 1-1 16,-2 3 1-16,-2 4 0 0,-1 1 1 15,-7 7-2-15,-2 4 1 16,-6 4 4-16,-2 4-4 15,-8 4 2-15,-8 6-5 0,-4 5 2 16,-2 4-1-16,-14 2 1 0,-4 8-1 16,-8 6-1-16,-3 4-4 15,-11 7 0-15,-6 7 0 16,-3 7 1-16,-5 10 1 16,-3 7-1-16,-3 9 3 0,0 13 1 15,3 10 1-15,1 15 2 16,-1 12 7-16,3 12 6 15,-5 7 5-15,-5 7 23 0,-9 1 4 16,-9-5-23-16,-7-4-10 16,-10-8-11-16,-11-6-3 15,-7-9 0-15,-10-7-2 16,-12-10-15 0,-2-8-56-16,-8-10-53 15,-2-8-122-15,0-7-221 16</inkml:trace>
  <inkml:trace contextRef="#ctx0" brushRef="#br0" timeOffset="173032.42">14125 5944 428 0,'14'-3'205'16,"4"3"-43"-16,2 8-50 0,0 9-31 16,3 8-14-16,-1 13-26 15,-4 13-28-15,0 15-29 0,2 11 9 16,-4 11-18-16,2 7 0 15,0 3-14-15,-1 0-28 16,1-3 15-16,2-6 4 16,2-5 32-16,-6-11 19 15,0-12 4-15,2-13 13 0,-2-12 20 32,1-15 7-32,3-16-5 15,4-15-14-15,8-25-25 0,4-24 0 16,9-21-2-16,-1-24 0 15,0-16-2-15,-8-7-88 16,-9 5-35-16,-5 9-169 16</inkml:trace>
  <inkml:trace contextRef="#ctx0" brushRef="#br0" timeOffset="-149513.31">3311 10245 680 0,'0'0'339'0,"8"37"-164"0,-4-6 1 0,0 9-81 15,-2 14-34-15,0 12-13 16,-2 6-21-16,0 5-17 16,-2-4-10-16,-4-7 1 15,2-11-18-15,-4-16-33 0,0-21-31 16,6-14-72-16,2-14-154 16,0-17-160-1</inkml:trace>
  <inkml:trace contextRef="#ctx0" brushRef="#br0" timeOffset="-149281.81">3260 10208 1050 0,'0'0'211'0,"33"-10"-77"0,-7-5-31 15,8-10-65-15,4-6-23 16,9 1-10-16,1-1-4 16,-8 10-22-16,-2 7-30 0,-11 12-38 15,-11 10-124-15,-6 12-210 16</inkml:trace>
  <inkml:trace contextRef="#ctx0" brushRef="#br0" timeOffset="-149081.21">3283 10512 1237 0,'0'0'190'0,"40"36"-24"16,-10-27-73-16,10-7-59 15,5-3-26-15,3-11-9 16,-4-5-24-16,-6-4-84 0,-3 0-65 15,-9 0-214-15,-4 4-643 0</inkml:trace>
  <inkml:trace contextRef="#ctx0" brushRef="#br0" timeOffset="-148348.08">3891 10329 1220 0,'0'64'284'15,"6"9"-162"-15,4 9-26 16,-6 0-62-16,2-2-9 16,2-3 0-16,0-15-10 15,-6-15-1-15,2-20 7 0,0-22-1 16,-2-14-16-16,0-22-21 0,-2-13 17 15,-2-13-5-15,-4-8-59 16,-4-2-42-16,0 0-37 16,-2 0 2-16,2 5 5 15,0 2 12-15,4 5 22 0,-2 5 35 16,8 4-4-16,0 3 56 16,4 2 39-1,2 5 81-15,6 5-51 16,4 0 14-16,6 4-16 15,0 7 43-15,8 6 5 16,3 5 4-16,5 5-27 16,4 4-19-16,4 7-11 0,-9 5-7 15,3 7-4-15,-6 6-8 16,-12 6-8-16,-12 9-17 0,-10 6-4 16,-14 5-2-16,-16 3-2 15,-8-2-3-15,-8-4-42 16,5-7-54-16,-5-10-62 0,10-8-83 15,7-8-176-15</inkml:trace>
  <inkml:trace contextRef="#ctx0" brushRef="#br0" timeOffset="-147926.05">4380 10060 1172 0,'0'0'183'0,"0"0"-19"0,32-3-86 15,-6-12-50-15,11-1-11 16,11-2-12-16,6 1-3 16,1 6-5-16,-1 9 1 15,-2 10-1-15,-11 16 3 0,-13 13 0 16,-12 13-6-16,-12 9-2 0,-16 8-4 15,-12 3-10-15,-8-1-11 16,-3-3-20-16,-7-9-26 0,2-6-45 16,4-11-68-16,7-10-161 15</inkml:trace>
  <inkml:trace contextRef="#ctx0" brushRef="#br0" timeOffset="-147705.42">4642 11033 1186 0,'0'0'-5'0,"0"0"-51"0,34 5-256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0T00:00:26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1879 8034 972 0,'0'0'103'0,"0"0"-24"16,0 0 33-1,0 0-77-15,0-28-27 16,-18 8 18-16,-6-7 2 0,-1-1-9 16,-11-7-2-16,-2-5 7 15,-4-6 3-15,3-7 13 0,-9-5-3 16,-4-7-13-16,3-11-2 15,1-8 8-15,4-7-2 16,1-9-7-16,5-8-4 16,6-8-4-16,6-8-6 15,6-7-3-15,2-10-1 16,11-6-2-16,1-7-1 0,6-9-18 16,6-3-6-16,5-3-6 15,11-2 10-15,6 4 0 16,8 4 7-1,6 11 14-15,11 7-3 16,1 13 5-16,5 13-1 16,5 15 1-16,0 15-1 15,-7 16 6-15,-7 14-6 0,-10 13 0 16,-11 12-6-16,-19 10-72 16,-10 9-129-16,-4 6-204 15</inkml:trace>
  <inkml:trace contextRef="#ctx0" brushRef="#br0" timeOffset="678.57">1982 6272 536 0,'0'0'424'0,"0"0"-364"0,0 0 62 15,0 0-55-15,0 0-24 16,-29 13 0-16,11-21 17 16,2-2-10-16,-4-7-8 15,0-2-5-15,-2-6-8 0,2-6-5 16,-1-6-4-16,-5-8-2 0,4-9 4 15,0-7 5-15,6-6-5 16,0-12-3-16,6-9 1 16,4-8-12-16,6-1-5 15,6 1-1-15,8 4 0 16,8 7-2-16,8 14 0 0,4 11-13 16,3 12-30-16,-3 12-10 0,-4 10-7 15,-8 9-22-15,-18 7-68 16,-8 4-173-16,-16 2-414 15</inkml:trace>
  <inkml:trace contextRef="#ctx0" brushRef="#br0" timeOffset="1348.29">1390 4551 318 0,'0'0'568'0,"0"0"-455"15,0 0 82-15,0 0-73 16,30-7-48-16,-18-5-15 15,8-3 0-15,4-4-19 0,2-3-10 16,7-2-6-16,1 1-5 16,2 2-1-1,-2 1-4-15,0 4-1 16,-7 3 3-16,-5 6 16 16,-4 4 9-16,-8 5-21 15,-4 11-21-15,-6 8-10 0,-4 5 5 16,-4 11-1-16,-2 5-14 15,-8 9-11-15,4 5-15 16,0 6-37-16,4 5-12 0,3 5-32 16,3-1-69-16,2-4-165 15</inkml:trace>
  <inkml:trace contextRef="#ctx0" brushRef="#br0" timeOffset="1979.7">1585 5200 617 0,'0'0'351'0,"0"0"-176"16,30-17 8-16,-18 0-91 15,0-5-41-15,6-4-7 16,0-6-7-16,3-5-6 0,5 2-5 16,4-1-4-16,0 3-4 15,0 5-2-15,-1 5 13 0,1 11-7 16,-8 6-8-16,0 10-4 16,-4 13-2-16,-2 11-7 15,-6 11-3-15,-4 8 2 16,-4 9 0-1,-2 5-2-15,-8 5-1 16,-2 4 0-16,-10-1-6 16,-2-5-26-16,0 1-25 0,-2-5-53 15,8-1-57-15,0-5-112 16,12-4-407-16</inkml:trace>
  <inkml:trace contextRef="#ctx0" brushRef="#br0" timeOffset="3235.53">822 5133 626 0,'-16'-16'99'0,"9"4"0"15,7 3 24-15,7 9 9 16,23 9-22 0,16 13-66-16,23 13-18 15,27 18 0-15,15 15 16 0,18 15 19 16,14 8 3-16,2 7-7 15,-8 1 4-15,-12-5 12 16,-25-6 12-16,-25-13-32 16,-31-17-42-16,-30-14-18 15,-26-20-92-15,-24-20-85 0,-16-16-143 16,-11-16-734-16</inkml:trace>
  <inkml:trace contextRef="#ctx0" brushRef="#br0" timeOffset="3621.11">1996 5122 1051 0,'0'0'78'0,"0"0"36"0,-41-9 36 0,17 29-41 16,-10 16-36-16,-14 10 3 15,-11 13-14-15,-23 7-36 16,-17 7-21-16,-20 4-5 16,-16 0-14-16,-14 1-23 15,-14-3-7-15,-4 1-45 0,2-3-66 16,10-5-97 0,14-7-454-16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0T00:01:4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2886 12557 436 0,'0'0'73'16,"0"0"46"-16,0 0-61 0,0 0-26 15,0 27 84-15,12-11-83 16,2-1-9-16,4-1 44 0,6-4 2 16,2 2-46-16,3-4-14 15,3-1-2-15,4-2-5 16,0-2 0-16,-3-1 2 16,-3-2 29-16,-4 0 5 15,-2 0-14-15,-4 0-7 0,2 3-9 16,-5 2-2-1,5-1-2-15,2-1-2 16,2 1 0-16,2 1-2 16,4-1 1-16,3-2-2 15,-1 1 2-15,2-3 0 16,6 1 5-16,-7-1 1 0,7 0-3 16,0 0-1-16,1-1-3 15,1-1 1-15,0 0-3 0,2 1 1 16,1 1 1-16,1 0-3 15,4 2 3-15,-3 2-2 16,5 0 2-16,1 0-1 16,1 0 0-16,0 0 2 0,-1-3-1 15,3 3-2-15,-1-4 2 16,-1 0 5-16,6 0 0 0,-7 0 2 16,3 0-5-16,0-4-1 15,-3 0 1-15,3-1-4 16,1 1 3-16,-3-1-3 15,0 0 1-15,-3-1 1 0,1 1-1 16,1 0 7-16,-1 0 5 16,2 1 6-1,-1 1-4-15,5-1-3 16,-1 4-1-16,3-3-6 16,2 1 0-16,-3 0-3 15,1-1 2-15,-1 0-1 16,-1 0 0-16,0-2 2 0,-3 1 0 15,-1-2-1-15,1-1-2 16,1 2 1-16,-2-1 0 0,1-1-2 16,1 1 2-16,-1 1 0 15,1 1 3-15,0 0-2 16,-3-1 4-16,-3 0-3 0,0 0-1 16,-1 0-2-16,-5 1 0 15,2-2 1-15,-1 0-2 16,1 2 1-1,0-1-2-15,-3 0 1 16,5 3 0-16,-4-2 3 16,1 2 5-16,1 1 1 15,2-2-4-15,-3 2-2 0,1-3-2 16,0 3 2-16,-1-2-3 16,-1 1 1-16,-2-1-1 15,3-1 0-15,-5 2 0 0,4 0 2 16,3 1-3-16,1 1 1 15,4 0 1-15,-3 0-2 16,3 0 1-16,2 0 1 0,-1 1-1 16,-1 1 1-16,-1 0 0 15,1 2-1-15,0-4 0 16,-1 4-1-16,1-1 2 0,-2-1-2 16,-1 1 2-16,1-1-1 15,-2 3 3-15,-1-2-5 0,1 1 3 16,-2-1-1-16,-3 1 1 15,1-1 0-15,0-1-2 16,-3-2 3-16,1 2-2 16,2-1-1-1,-5-1 3-15,3 0-4 16,0 0 3-16,-2 0-2 16,1 0 2-16,-3 0-1 0,4 1 0 15,1-1 1-15,-1 0-1 16,4 3 0-16,5-1-2 15,5 3 1-15,6 3 1 16,9 3-1-16,9 2 2 0,15 9-3 16,16 2-33-16,26-6-136 15,28-11-437-15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0T00:02:29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14401 10432 927 0,'0'0'4'0,"0"-38"-2"16,4 21 6-16,10 7-11 16,8 4 0-16,6 3-1 15,7 3 6 1,7 4-2-16,6 6 0 15,4 4 0-15,5 4 1 16,11 4 2-16,-1 1-3 16,9 0 1-16,9-3 0 15,10-1 2-15,7-4-1 0,11-5-2 16,10-5 0-16,12-4 1 16,6-2 0-16,8-4 3 0,10-5 2 15,10 0 4-15,6-2 0 16,4-1-5-16,7-1-4 15,5-2 0-15,2-3-1 16,1 0 2-16,5-1-2 0,0-2 1 16,1 2 3-16,3 1 12 15,-1 5 12-15,-1 2 8 0,-2 9-5 16,-5 3-13-16,-7 6-11 16,-10 13-2-16,-14 5-2 15,-14 5-24-15,-22 3-130 0,-26-9-195 16</inkml:trace>
  <inkml:trace contextRef="#ctx0" brushRef="#br0" timeOffset="973.83">5876 11380 652 0,'0'0'109'0,"41"-20"-124"16,-15 10 11-16,4 3 3 15,14 0 1-15,3 3 1 16,13 0 0-16,2 1-7 0,9 2 3 16,1-1 3-16,7 2 0 0,10 0 2 15,11 1-1-15,7 3 8 16,12 3 3-16,14 2-8 15,18 5 1-15,10 3-1 16,18 2 0-16,14 4 3 16,17 1 2-16,11 4 5 0,5 1 10 31,6 2 12-31,-3 4-3 0,-7 1-23 16,-19-6-16-16,-26-13-333 15</inkml:trace>
  <inkml:trace contextRef="#ctx0" brushRef="#br0" timeOffset="3444.25">5363 10280 692 0,'0'0'14'0,"-26"-28"47"16,18 16-4-16,-1 3-18 16,3 3-7-16,2 2-8 0,2 2 17 15,2 0-6-15,4 2-20 16,2 0-7-16,5 4 7 15,1 1-6 1,6 2-5-16,0 0-2 16,6 2 0-16,4 0 0 0,6 1-1 15,3-2-1-15,7-2 1 16,0 4-1-16,7-4 2 16,3 2 6-16,8-3 0 15,-1 0-3-15,11 1-2 16,-1-4 0-16,9 2-2 0,5-4 1 15,8 0-1-15,7-4 2 16,9-1 2-16,4-3 10 0,12-2 2 16,6 1-2-16,8-1-8 15,8-1-3-15,8 1-3 16,0 3 1-16,8 5-1 16,0 2 0-16,4 6 0 0,6 9 1 31,-6 7-4-31,5 5-5 15,-3 4 0-15,-6 2 5 0,-2 3 2 16,-8-3 1-16,-10-4-5 16,-4-5-12-16,-10-6 2 15,-8-6-19-15,-5-7-45 16,-5-10-66-16,-8-20-158 0</inkml:trace>
  <inkml:trace contextRef="#ctx0" brushRef="#br0" timeOffset="8297.61">15092 9724 485 0,'0'0'145'0,"0"0"-72"0,0 0-19 15,0 0 10-15,0 0-18 16,0 0 4-16,0 0-7 15,0 0-11-15,0 0 7 16,0 0 7-16,26 16-10 0,-18-11-14 31,2 0-9-31,2 0-3 0,0-1 2 16,2-2 0-16,0 2-6 16,2-3 8-16,2 2 7 15,-3-3-11-15,7 0-3 16,2 0 10-16,6-2 10 15,8 0-11-15,3-2 0 0,9-1 2 16,10 2-3-16,11 1-5 0,15 2 7 16,11 0 3-16,18 4-8 15,20 2 0-15,16 3-5 16,12 2 5-16,14 2 9 16,8 2 3-16,1 3 2 0,-1-1-13 15,-6-3-6-15,-18 0-5 31,-14-4 0-31,-18-6 1 0,-20-4-3 16,-20-7-25-16,-23-11-87 16,-18-14-150-16,-23-14-766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0T00:03:16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4306 3988 801 0,'4'37'269'0,"2"4"-129"15,2-2-23-15,-4-2-65 16,-4-4-18-16,0-5-6 16,0-8-17-16,0-5-9 15,-8-9-2-15,2-8-2 16,2-16-13-16,0-13 5 0,0-15 15 16,1-10 0-16,3-11-3 15,-4-4 0-15,2 1 0 0,0 7 1 16,2 14-5-16,0 11-12 15,0 15 14-15,0 14 12 16,2 9 61-16,4 16 19 0,-3 10-63 16,1 10-12-16,2 8-6 15,0 7-7-15,4 2-4 16,-2-2 0-16,0-5-2 0,2-9 1 16,0-12 1-16,2-16 1 15,-2-9-5-15,-2-15-10 16,0-12 10-16,0-7-4 15,-4-7-15-15,0 2 5 0,-2 2-19 16,0 6-20-16,4 8 33 16,2 8 23-1,2 10 6-15,5 5 29 16,3 15 8-16,4 8-13 16,2 10-2-16,4 8 2 15,0 7-9-15,-1 4-11 16,-1-1-6-16,-2-5-4 0,-4-7-1 15,-4-9-9-15,-4-14-70 16,0-13-65-16,0-7-156 0,-1-13-282 16</inkml:trace>
  <inkml:trace contextRef="#ctx0" brushRef="#br0" timeOffset="415.57">4956 4007 864 0,'0'0'110'0,"-34"7"-1"0,8 4-13 15,-3 7-51-15,-3 5-28 0,2 6-13 16,4 4-5-16,6 1-2 15,10-2 2-15,6 0 0 16,4-5 2-16,12-8 0 0,6-9-9 16,4-8 6-16,8-6 6 15,0-11-2-15,-4-5 3 16,3-8 0-16,-7 1-2 0,-6-3 1 16,-2 2 5-16,-6 5 2 15,-4 5-8-15,-2 9-2 16,2 4 6-16,0 9 59 0,-4 9 19 15,0 8-69-15,4 3-4 16,-4 4-7-16,0-2-5 16,0-2-3-1,0-9-14-15,4-7-89 16,0-8-63-16,2-3-141 16,6-13-283-16</inkml:trace>
  <inkml:trace contextRef="#ctx0" brushRef="#br0" timeOffset="647.15">5246 3969 826 0,'0'0'157'0,"0"0"-26"15,0 0-82 1,-20 30-20-16,0-17 20 0,-4 3-35 16,3 3-10-16,1 1-4 15,4 0 1-15,10 1-1 16,2-2 0-1,4-3 3-15,10-2 0 16,10-4 0-16,0 1 8 16,3-5-9-16,3-2-11 15,-2-4-71-15,-4 0-26 0,-4-8-101 16,-2-2-244-16</inkml:trace>
  <inkml:trace contextRef="#ctx0" brushRef="#br0" timeOffset="1032.6">5321 3483 1118 0,'0'0'74'0,"18"59"5"0,-10-9-44 15,0 12-16-15,0 9-3 16,-4 4-1-16,2-2-4 15,2-6 3-15,-4-10 3 16,0-11-7-16,-4-14-10 16,0-12-1-1,0-7-2-15,-4-11-3 16,4-7-24-16,0-9-5 0,4-6 23 16,2-2 12-16,10 3 2 15,-2 5 3-15,6 10 2 16,1 8 20-16,1 12 16 15,-4 10 1-15,-2 7-1 16,-4 3-25-16,-2-1-16 0,-4-3-2 16,-4-9-4-16,2-8-35 0,4-15-122 15,4-15-305-15</inkml:trace>
  <inkml:trace contextRef="#ctx0" brushRef="#br0" timeOffset="1401.79">5745 4123 1027 0,'13'31'160'0,"-5"3"14"15,2-5-100-15,-2-4-46 16,-2-6-22-16,-4-11-7 16,0-8-41-1,-2-18-293-15,0-14-255 16</inkml:trace>
  <inkml:trace contextRef="#ctx0" brushRef="#br0" timeOffset="1533.36">5699 3865 1165 0,'0'0'99'0,"22"32"9"0,-14-21-47 16,-2-4-59-16,-4-6-6 15,0-1-78-15,0-7-195 16,2-1-172-16</inkml:trace>
  <inkml:trace contextRef="#ctx0" brushRef="#br0" timeOffset="1802.94">5905 4049 896 0,'8'37'183'0,"2"-5"-44"16,-4-8 8-16,-2-7-76 16,-2-9-28-16,-2-8-24 15,0-6-47-15,0-11 18 0,0-3 11 16,0-3 5-16,4 4-3 15,4 3 0-15,4 7 2 0,6 9 3 16,2 10-1-16,4 12-2 16,2 7 1-16,-5 5-1 15,-3 2-2-15,0-3-3 16,-4-8-1 0,-2-8-1-16,-6-15-49 15,0-9-112-15,2-18-350 16</inkml:trace>
  <inkml:trace contextRef="#ctx0" brushRef="#br0" timeOffset="2273.53">6253 3986 606 0,'0'0'166'16,"0"0"9"-16,0 0-61 0,16 28-15 15,-8-28-13-15,2-3-42 16,0-7-30-16,6-5-2 16,-4-2 3-16,4-3 3 15,-1 1-8-15,-3 0 0 16,0 1 3-1,-6 1-7-15,-2 2-4 16,-4 1-3-16,-12 0 1 0,-6 4-1 16,-3 4 0-16,-5 6 1 15,-4 7 0-15,-2 14 0 16,8 10 1-16,6 10 1 16,6 7 0-16,10 1 2 15,8-1 35-15,6-5 31 0,10-6-8 16,4-9-6-16,2-10-10 0,2-9-14 15,-1-9-21-15,1-7-11 16,-6-8-1-16,-6-9-7 16,-12-4-58-16,-4-1-67 0,-2 1-98 15,0 4-445-15</inkml:trace>
  <inkml:trace contextRef="#ctx0" brushRef="#br0" timeOffset="2705.13">6519 3195 980 0,'0'0'121'0,"26"37"46"16,-14-13-74-16,-4-2-74 16,-2 1-15-16,-6-3-4 15,0-5-7-15,-2-6-119 0,0-5-193 16,2-8-499-16</inkml:trace>
  <inkml:trace contextRef="#ctx0" brushRef="#br0" timeOffset="2889.9">6664 3172 886 0,'0'0'79'16,"18"28"12"-16,-14-7 44 15,0 4-85-15,-4 2-8 0,0 3-24 16,0-5-14-16,-4-4-4 16,2-3-15-16,2-9-236 15,0-7-481-15</inkml:trace>
  <inkml:trace contextRef="#ctx0" brushRef="#br0" timeOffset="3390.66">3881 3395 852 0,'0'0'322'0,"0"0"-146"16,0 0-23-16,0 0-70 15,36 9-41-15,-24 1-30 16,-2 3-10-16,-4-1-7 16,0 0-92-16,-6-5-141 15,0-4-260-15</inkml:trace>
  <inkml:trace contextRef="#ctx0" brushRef="#br0" timeOffset="3537.66">3981 3336 1081 0,'0'0'322'16,"43"41"-182"-16,-23-17 3 0,-2 3-91 15,-6-4-34-15,-2-3-17 16,-2-10-34-16,0-10-176 16,6-9-298-16</inkml:trace>
  <inkml:trace contextRef="#ctx0" brushRef="#br0" timeOffset="4138.8">7385 3866 811 0</inkml:trace>
  <inkml:trace contextRef="#ctx0" brushRef="#br0" timeOffset="4192.31">7385 3866 811 0,'0'0'455'0,"-31"17"-388"0,5-7-1 0,-4 0-53 0,-2 5-12 15,-6 4-2-15,3 8 0 0</inkml:trace>
  <inkml:trace contextRef="#ctx0" brushRef="#br0" timeOffset="4643.07">7528 3813 837 0,'0'0'186'0,"0"0"3"0,0 0-83 16,0 0-74-16,0 37-23 15,-14-12 10-15,3 7 5 16,-7 2-9 0,6 3-6-16,4 0 6 15,6-5 9-15,4-7 12 16,10-8 2-16,2-11-29 16,7-6-13-16,3-8-2 0,0-9 3 15,2-5 1-15,-2-2 2 16,-6-3-2-16,-2 0 1 15,-7 2 1-15,-5 2 0 0,-4 3-4 16,-9 1-7-16,-3 3-31 16,-8 5-31-16,-2 2-19 15,-2 6-118-15,4 2-284 0</inkml:trace>
  <inkml:trace contextRef="#ctx0" brushRef="#br0" timeOffset="5155.1">7276 3941 1016 0,'0'0'163'0,"-54"28"-102"16,21-15-1-16,3-2-57 15,-6 3-5-15,10 4-36 16,6 2-30-16,7 2 24 15,9 2 50-15,6-2 41 0,13 1-6 16,11-4-14-16,4-3-22 0,8-2-8 16,2-5-1-16,-7-3-38 15,-3-2-66-15,-6-4-137 16,-8-7-524-16</inkml:trace>
  <inkml:trace contextRef="#ctx0" brushRef="#br0" timeOffset="5655.89">7804 3932 688 0,'0'0'146'15,"0"0"-63"-15,0 0 12 16,0 0-41-16,0 0-12 0,0 0 28 15,0 0 18-15,-29 25-18 32,7-13-17-32,4 6-12 0,2 2-20 15,10 2-15-15,6-2-5 16,2-2-1-16,18-4-10 16,2-8-9-16,12-2-8 15,-5-4 21-15,3-8 7 16,-2-3-6-16,-4-4-8 0,-6-3-4 15,-8-2-2-15,-8-2-12 0,-6 1-10 16,-8 0-6-16,-8 1-3 16,-2 1-12-16,-6 4-8 15,4 1-79-15,-2 2-158 16</inkml:trace>
  <inkml:trace contextRef="#ctx0" brushRef="#br0" timeOffset="6610.55">7703 3935 832 0,'0'0'190'0,"0"0"0"15,0 35-48 1,2-19-54-16,2 1-29 15,0 4-13-15,-2 0-5 16,4 0-7-16,0-2 1 0,2-4-8 16,-4-5 1-16,0-5-16 15,2-5-9-15,0-11-12 16,4-7 4-16,-2-7 4 16,2-6 1-16,4-2 1 0,-3 1-2 15,7 2 4-15,-2 6-3 16,2 7 2-16,0 10 2 0,2 7 2 15,-2 14-1-15,-2 7-4 16,1 7-1-16,-3 8 0 16,-2-2 0-16,-4-1 1 15,0-1 0-15,-4-9 1 0,-4-10-1 16,0-11 2-16,0-10-15 16,-4-17 4-16,-2-12 7 0,2-4 2 15,2-6-1-15,-2-1 0 16,8 7 0-16,0 8 0 31,6 13 1-31,8 11 1 0,4 13 4 16,4 15 1-16,2 13-5 15,-3 7-1-15,1 8 1 16,-4 2 1-16,-2-4 13 0,-4-7 8 16,0-8-8-16,-10-14-7 15,2-11 3-15,-4-6-14 16,-2-12-11-16,0-6 7 15,1 1-42-15,-3 3-33 0,8 6-38 16,2 9-118-16,12 9-649 0</inkml:trace>
  <inkml:trace contextRef="#ctx0" brushRef="#br0" timeOffset="7429.26">8462 3870 748 0,'0'0'43'0,"0"0"78"0,0 0 3 15,-28 15-1-15,24-6 27 16,0 4-15-16,0 5-24 15,2 3-17-15,0 7-30 0,2 0-11 16,0 2-13-16,0-3-16 16,0-4-11-16,0-5-4 0,2-13-5 31,4-6-4-31,-6-16-22 16,4-13-10-16,2-8-28 15,0-7-25-15,0 1 2 0,2 3 19 16,2 7 11-16,6 7 36 15,-4 13 20-15,6 10 16 16,-1 4 40-16,1 13-9 16,2 7-16-16,2 7-14 0,-8 4-5 15,2 0 8-15,-6-4 1 16,2-5 4-16,-8-9-5 16,0-9-9-16,-2-9-17 0,-2-12-12 15,0-10 7-15,0-5-15 16,0 0 3-16,4 3-8 15,4 6 12-15,2 9 13 0,5 12 10 16,1 4 26-16,6 15 8 16,0 6-13-16,4 6-10 15,-4 0-11 1,0 0-4-16,-3-5-6 16,-1-8-15-16,4-14-78 15,-4-4-126-15,6-15-342 0</inkml:trace>
  <inkml:trace contextRef="#ctx0" brushRef="#br0" timeOffset="7881.31">9113 3771 1118 0,'0'0'216'16,"0"0"-44"-16,0 0-48 0,0 0-50 15,46-8-32-15,-20-2-28 0,6 2-9 16,6 0-4-16,-1 1-12 15,-1 2-39-15,-2 3-39 16,-6 0-29-16,-5 2-71 16,-9 0-178-16,-4 3-544 15</inkml:trace>
  <inkml:trace contextRef="#ctx0" brushRef="#br0" timeOffset="8229.19">9135 3499 903 0,'0'0'264'15,"0"0"-61"-15,30-3-65 16,-10 2-46-16,12-3-20 15,2 2-36-15,13 2-19 0,5 0-11 0,0 4-1 16,3 6-4-16,-9 5-1 16,-6 7 1-16,-11 4 0 15,-11 5-3-15,-18 4 2 16,-10 3-4-16,-16 3-2 16,-7 4-2-16,-11-5-21 15,-2-1-17-15,-1-5-34 16,3-5-37-16,10-6-52 15,12-4-105-15,14-2-273 16</inkml:trace>
  <inkml:trace contextRef="#ctx0" brushRef="#br0" timeOffset="10452.27">9837 3378 460 0,'0'-1'404'0,"-2"1"-203"15,2 4-25-15,0 5-62 16,-2 2-27-16,2 9-17 16,-2 8-9-16,2 9-16 0,0 5-16 15,0 8-7 1,0 3-1-16,0 0-1 16,0-2 0-16,4-6-8 0,-2-11-2 15,0-8-7-15,-1-10-3 16,1-16-1-16,-2-8-10 15,0-17-14-15,0-13-6 16,-2-9-31-16,-1-8-39 16,-1-7-25-16,2 5-26 15,-2 2-47-15,-2 6 70 16,4 5 111-16,2 10 35 0,2 6 88 16,4 10 38-16,-2 4 10 15,2 7-31-15,1 4-16 16,1 6-18-16,4 6-39 0,2 7-24 15,-2 7-11-15,6 5-4 16,4 1-5-16,2 4 0 16,7-3-3-16,-1-4 2 0,-2-6 14 15,0-7 9-15,-2-10-2 16,-4-10-4-16,-10-12-18 16,-3-10-6-1,-5-7-2-15,-4-5-1 16,-6-3-23-16,0 3-27 0,-1 7-20 15,5 8 17-15,-2 9 32 16,4 14 29-16,6 8 60 0,5 15 22 16,5 10-41-16,6 7-13 0,4 10-6 15,0 5-12 1,6 4-8-16,-1 3-2 16,1-5-2-16,-2-4-3 0,-4-7-17 15,-6-11-42-15,-4-8-67 16,-3-9-97-16,-1-3-257 15</inkml:trace>
  <inkml:trace contextRef="#ctx0" brushRef="#br0" timeOffset="10987.55">10687 3598 872 0,'0'0'271'0,"0"0"-240"0,-40 7 83 16,18 6-73-16,-4 9-32 16,2 6-8-16,3 5-3 15,7 3-2-15,8-1-16 16,6-2-3-16,14-5-12 0,7-7 19 31,5-10 8-31,0-9 9 0,0-4-1 16,-4-12 0-16,-4-6 1 15,-6-7 1-15,-6 0-1 16,-4-3 1-16,-2 2-1 16,-4 2-1-16,0 9 0 0,-2 4 2 15,4 9 0-15,2 4 22 16,0 15 65-16,8 8-40 0,-2 9-9 16,5 5-3-16,3 6 1 15,-2 0-4-15,2-3-20 16,-4-5-12-16,0-7-4 15,-2-13-26-15,-2-9-120 16,0-8-176-16,4-15-615 0</inkml:trace>
  <inkml:trace contextRef="#ctx0" brushRef="#br0" timeOffset="11535.89">10897 3870 1020 0,'6'27'116'0,"0"6"9"16,-6 2-18-16,0 2-68 16,0-1-14-16,-4-1 2 15,0-3-6-15,0-8-11 16,2-6 4-16,0-6 1 16,2-9-3-1,-2-3-8-15,0-14-16 16,2-5 14-16,-2-10 4 15,-2-5 0-15,-2-11 2 16,2-6 5-16,2-7 2 0,2-6-6 16,0 0-5-16,8-4-2 15,4 5-1-15,6 7-1 16,2 10 1-16,6 12-6 0,6 8 1 16,3 14 6-16,-1 9 3 0,4 8 1 15,-8 10-4-15,-4 7 1 16,-11 7 7-16,-5 6 11 15,-14 1-6-15,-12 5-2 16,-9-3-9 0,-11 0-5-16,-4-10-2 0,-4-9-4 0,5-11-86 15,7-8-116-15,12-11-334 16</inkml:trace>
  <inkml:trace contextRef="#ctx0" brushRef="#br0" timeOffset="12806.7">10774 3518 1161 0,'0'18'222'0,"0"0"-100"15,0-1-6 1,-2-3-56-16,0 2-23 0,-2-4-11 15,0 4-10-15,-2-4-11 16,4 2-4-16,-6-6 0 0,4-3-4 16,0-5-2-16,2-8-35 15,0-7-2-15,0-8 14 0,2-6-1 16,4-4-18-16,2-4-12 16,2 2 10-16,4 3 5 15,-2 4 27-15,4 6 20 16,0 6 19-16,0 7 38 0,4 6 5 15,-8 3-1-15,6 5-16 16,-5 9-27-16,3 7-15 16,-6 4-7-16,0 3-1 0,2 1-22 15,-4-1-15-15,-2-5-25 16,2-5-35-16,0-5-95 16,2-7-296-1</inkml:trace>
  <inkml:trace contextRef="#ctx0" brushRef="#br0" timeOffset="13426.07">11507 3546 983 0,'0'0'127'0,"0"0"-50"0,-32 0-39 16,12 1-9-16,-3 3-13 16,-3 1-8-16,6 5 0 15,0 7-6-15,8 3 1 16,6 3-1-16,6 3 3 16,16-5-3-1,6-2-5-15,8-6-2 0,3-7 3 16,5-6 2-16,-2-1 1 15,-4-11 3-15,-6-1 11 16,-11-4 13-16,-7-3-8 16,-8-2-13-16,-4 0-5 15,-11 0-2-15,-5 1-2 0,0 2-6 16,-2 5-57-16,-2 4-98 0,4 6-117 16,4 4-268-16</inkml:trace>
  <inkml:trace contextRef="#ctx0" brushRef="#br0" timeOffset="13872.18">11716 3578 1286 0,'0'0'179'0,"25"33"-47"16,-17-14-27-16,2-2-65 0,-8 0-30 16,2 0-8-16,0-2-1 15,0-6 0-15,4-4-5 16,2-5-23-16,2-10-23 16,2-7 11-16,6-4-3 0,-4-5 3 15,0 1-4-15,-1 2 2 16,-1 4 10-1,-4 6 12-15,0 4 16 16,-2 8 5-16,0 1 4 16,2 8-4-16,-4 1 3 15,2 2 9-15,4-2-5 0,-4-2-5 16,4-3-4-16,2-2 0 0,4-2-2 16,-3-7 2-16,1-3 4 15,0-5 5-15,-4-3 3 16,-2 1-1-16,-2-3-7 15,-4 2-6-15,-4-2-19 0,0 2-63 16,-4 2-77-16,4 2-168 16,-6 1-390-16</inkml:trace>
  <inkml:trace contextRef="#ctx0" brushRef="#br0" timeOffset="14257.53">12238 3502 789 0,'0'0'190'0,"34"-2"-31"16,-14-8-53-16,4-4-28 16,-1-4-26-16,-5-3-28 15,0-2-4-15,-2 0-3 16,-10 1-2-16,-6 3-6 0,-2 4-7 15,-10 4-6-15,-6 4 5 16,-4 7-1-16,-3 12-3 16,-5 8 0-16,4 9-19 0,0 4-5 15,6 3 25-15,10-1 4 16,4-3 1-16,12-5 4 16,4-7 9-16,10-6 10 15,6-6-7-15,0-6-12 16,4-2-4-1,-1-5-3-15,-1-5-2 16,-2-1-3-16,-6-2-66 0,-6 0-44 16,-2 5-116-16,-6 1-165 15</inkml:trace>
  <inkml:trace contextRef="#ctx0" brushRef="#br0" timeOffset="14589.12">12542 3397 760 0,'0'0'144'0,"18"44"6"0,-12-22 1 16,-2 0-48-16,2-3-25 0,-6-4-11 16,4-4-23-16,-4-3-20 15,0-5-7-15,0-3-11 16,-4-6-7-16,0-6 2 15,0-4 2-15,0-5 5 16,2-3 7-16,0 0 3 0,4 0-5 16,-2-2-4-1,4 5-4-15,6 2-2 16,0 2-1-16,6 2-1 16,-1 4 1-16,3 3-9 15,4 2-38-15,-6 2-18 16,2 1-51-16,0 3-76 0,-2 4-171 15</inkml:trace>
  <inkml:trace contextRef="#ctx0" brushRef="#br0" timeOffset="51135.41">1243 5246 635 0,'0'0'203'0,"0"0"-27"0,-23 28-4 16,17-11-41-16,-2 4-25 16,0 5-17-16,2 6-13 0,0 7-16 15,4 7-17-15,-6 4-15 16,8 4-22-16,0-1-4 15,0-4-4-15,0-4-9 0,0-9-31 16,0-9-20-16,0-10-23 16,0-8-52-16,0-6-122 15,-8-6-249 1</inkml:trace>
  <inkml:trace contextRef="#ctx0" brushRef="#br0" timeOffset="51415.83">918 5288 137 0,'37'-15'1051'15,"15"-3"-896"1,10-5-30-16,9-9-42 16,-1 1-49-16,-3 1-27 0,-9 4-3 15,-8 7-26-15,-11 9-58 16,-13 10-83-16,-8 10-192 16,-2 11-579-16</inkml:trace>
  <inkml:trace contextRef="#ctx0" brushRef="#br0" timeOffset="51967.47">1494 5549 927 0,'0'0'218'0,"0"0"-65"0,-34 32-19 15,24-20-66-15,2 2-35 16,-4-2-23-16,8 0-6 15,4 0-4-15,8-4-4 0,10-2-23 16,8-4-4-16,8-2 12 16,7-6 11-16,-1-4 7 0,2-3 0 15,-4-1 2-15,-3 0 5 16,-9 1 5-16,-6 5-4 16,-6 1-1-16,-6 6 6 15,-6 1-3-15,-2 7 9 16,-2 5-17-16,-2 1 3 15,0 2-3 1,0-2 0-16,4-3 0 0,8-6 0 16,10-4-9-16,4-8 1 15,3-9 5-15,5-4 0 16,-4-6 0-16,0 0 0 16,-6-2 2-16,-4 1-1 15,-6 2-19-15,-1 3-18 0,-5 2-14 16,-2 5-38-16,0 3-59 0,0 9-169 15,2 1-351-15</inkml:trace>
  <inkml:trace contextRef="#ctx0" brushRef="#br0" timeOffset="52299.66">2280 5542 825 0,'0'0'171'0,"-14"47"-36"16,7-17-9-16,-1-1-93 0,4-1-27 15,0-5-5-15,4-9-41 16,6-9-82-16,4-10-112 16,1-16-69-16</inkml:trace>
  <inkml:trace contextRef="#ctx0" brushRef="#br0" timeOffset="52468.77">2266 5303 693 0,'0'0'279'15,"0"0"-65"-15,0 0-46 16,0 0-90-16,0 0-43 0,0 0-23 16,0 0-14-16,26 13-2 15,-20-22-16-15,4-5-40 16,0-1-82-16,4-3-196 0,2 2-247 15</inkml:trace>
  <inkml:trace contextRef="#ctx0" brushRef="#br0" timeOffset="52701.21">2558 5115 829 0,'0'0'141'0,"0"0"56"0,14 38-46 16,-10-11-53-16,-4 9-26 16,0 10-20-16,0 11-18 15,-2 11-12-15,-4 5-12 16,2 2-8-16,0-3-5 0,4-6-3 16,-2-10-20-16,8-18-14 0,6-19-26 15,6-17-42-15,6-16-53 16,4-18-45-16,4-13-85 15</inkml:trace>
  <inkml:trace contextRef="#ctx0" brushRef="#br0" timeOffset="52932.08">2864 5068 1109 0,'0'0'162'0,"0"0"-41"0,16 47 1 31,-12-19-63-31,0 11-21 16,-2 11-22-16,0 6-14 0,-2 8-4 15,2-1-4-15,-2-4-42 16,0-12-8-16,0-13-27 16,-4-10-80-16,-2-15-171 15,0-9-254-15</inkml:trace>
  <inkml:trace contextRef="#ctx0" brushRef="#br0" timeOffset="53419.7">2525 5455 1223 0,'29'7'36'0,"9"-5"47"16,10-6-51-16,-4-7-27 15,-3-2-5-15,3-1 1 16,-10 0-2-16,-2 2-4 16,-5 0-26-16,-1 4-19 0,0 2 1 15,2 4 5-15,6 2-1 16,-1 0-4-16,7 0 16 0,8-2 26 16,7-6 11-16,-1-3 8 15,0-3 42-15,-7-3 4 16,-9-3-30-16,-12 2-6 15,-16 0-6-15,-6 2-7 16,-8 0 6-16,-12 4 3 0,0 3 9 16,-10 5 8-16,-4 4-3 0,-3 10-1 31,1 8-15-31,0 8-6 0,4 8-6 0,6 3 0 16,7 5-2-16,7-2-1 31,6 0-2-31,6-5 3 0,13-3-1 15,9-7-1-15,6-7-1 16,4-6 1-16,2-7-1 0,-5-5-2 16,-3-7 2-16,-6-8 0 15,-6-3-22-15,-12-2-65 16,-4-4-35-16,-2 1-51 16,-2-1-46-16,-2 2-117 0</inkml:trace>
  <inkml:trace contextRef="#ctx0" brushRef="#br0" timeOffset="53771.59">3464 5434 745 0,'0'0'149'0,"0"0"-43"0,-2 33 72 16,0-25-52-16,2 1-32 15,-4-2-34-15,0 1-12 16,0 1-11-16,2-1-11 0,0-3-2 16,0-3-8-16,2-2-5 15,0-2-11-15,4-12-4 16,2-5 6-16,4-6 2 0,6-5 0 16,0-4 1-16,6-2-3 15,2-1 0-15,2 3 1 0,3 2 0 16,5 6 0-1,4 5-22-15,2 6-25 0,1 7-18 16,1 8-38-16,-2 0-50 16,-1 8-48-1,-1 1-113-15,-4 2-372 16</inkml:trace>
  <inkml:trace contextRef="#ctx0" brushRef="#br0" timeOffset="54988.78">4420 5335 1061 0,'0'0'143'0,"-4"0"-22"0,-6 0-82 15,-12-2-2-15,-8 2 5 16,-6 1-30-16,-1 8-7 16,-3 5-1-1,2 4-41-15,8 7-46 16,5 6-28-16,7 3-26 16,10 0 3-16,8-1 67 15,10-2 55-15,12-8 12 16,5-10 19-16,9-7 33 0,2-8 16 15,0-9-25-15,1-9-2 16,-11-5-20-16,0-4-13 0,-6 1-7 16,-10 0-1-16,-2 2 1 15,-4 5-1-15,-2 3 1 16,-2 8-1-16,1 5 17 16,-3 5 73-16,2 3 49 0,0 8-58 15,0 5-52-15,-2 5-19 16,0 4-8-16,0 2-4 0,4-1-50 15,-4-3-81-15,6-6-103 16,2-8-158-16</inkml:trace>
  <inkml:trace contextRef="#ctx0" brushRef="#br0" timeOffset="55274.17">4672 5268 1055 0,'0'0'220'0,"0"0"-78"16,-30 37-34-16,12-21-50 16,-4 3-17-16,3 3-16 15,1-2-16-15,2-2-4 16,6-3-3-16,10-2 1 0,6-5-3 16,14-3-1-16,13-4 1 15,7-1 6-15,6 0 1 0,0 1 0 16,-1 5-2-16,-11 5 0 15,-12 4 2-15,-14 6-7 16,-8 6-6-16,-12 2-64 16,-14 0-42-1,0 0-51-15,0-4-133 16,1-3-145-16</inkml:trace>
  <inkml:trace contextRef="#ctx0" brushRef="#br0" timeOffset="55890.78">5476 5340 625 0,'0'0'335'16,"0"0"-172"-16,0 0-31 15,-29-24-40-15,7 24-16 0,-4 0-28 16,-2 6-27-16,4 5-12 0,2 5-4 16,5 5-11-16,5 5-40 31,4 2-25-31,8 2-4 15,4-1 40-15,12-4 22 0,9-7 9 16,5-7 5-16,4-8-2 16,0-6 6-16,-2-12 8 15,-7-3-6-15,-7-6-5 0,-6-1 0 16,-8-1-3-16,0 2 0 16,-4 4 2-16,0 6-1 15,0 6 1-15,-2 7 13 16,2 3 96-16,2 11-2 15,2 6-46-15,6 7-22 0,0 2-9 16,2 3-18-16,6-1-12 0,2-2-4 16,5-7-25-16,1-7-77 15,4-6-156-15,2-7-336 16</inkml:trace>
  <inkml:trace contextRef="#ctx0" brushRef="#br0" timeOffset="56444.88">6112 5312 1148 0,'0'0'149'0,"0"0"-11"16,0 0-73-16,-32 9-11 15,14 3-20-15,-1 2-26 0,-3 5-4 16,2 6-28-16,4 4-24 15,8 2 0-15,6 2 20 16,6-4 19-16,12-6 8 0,14-8-2 16,1-7-2-16,7-8 0 15,4-9 4-15,-2-9-1 16,-5-5-1-16,-5-2 0 0,-4-1-100 16,-6 5-128-16,-8 5-188 15</inkml:trace>
  <inkml:trace contextRef="#ctx0" brushRef="#br0" timeOffset="56760.56">6493 5321 793 0,'0'0'208'0,"0"0"9"0,0 0-87 16,0 0-31-16,-45 12-19 15,21 0-28-15,-4 5-30 0,4 2-14 16,4 0-1-16,7 3-3 16,9-2-4-1,8-4-18-15,7-3-12 16,11-4-20-16,10-3-15 0,6-4-1 0,2-2-10 16,-3-9-7-16,-1 1 1 15,-6-5 23-15,-8 1 51 16,-8-2 4-16,-8 0-2 15,-6 0-4-15,-10-1-62 16,-2-1-50-16,-6 1 46 16,0 2-35-16,2 1-242 15</inkml:trace>
  <inkml:trace contextRef="#ctx0" brushRef="#br0" timeOffset="57323.71">6712 5302 1005 0,'0'0'197'0,"4"38"-56"0,-4-17-14 16,0-1-74 0,0-1-8-16,-4 1-20 0,0-6-13 15,0-2-8-15,-2-6-3 16,4-6-2-16,2-4-13 16,4-8 5-16,4-7 8 15,2-6 2-15,6-1-1 0,0-3 1 16,2 3 0-16,3 3 0 15,-3 5 0-15,-2 9 3 0,2 6 2 16,-8 5 2-16,2 10-4 16,-8 4-1-16,0 3-2 15,-2-1 2-15,-2 2 0 16,0-7 0-16,0-2-1 0,0-5 0 16,0-6-2-16,8-9-12 0,4-8 9 15,6-8 11-15,3-2-1 16,1 0 1-16,2 3 0 15,-2 10 5-15,0 6 21 16,-8 8 11-16,2 12-9 16,-6 7-16-1,-2 4-11-15,-1 6-4 0,-3-2-5 16,-2-3 0-16,-2 0-7 16,0-7-71-16,0-7-48 15,2-5-61-15,8-4-166 16,4-4-411-16</inkml:trace>
  <inkml:trace contextRef="#ctx0" brushRef="#br0" timeOffset="58010.38">7318 5343 740 0,'0'0'444'0,"-16"32"-315"0,10-16 26 15,2-2-93-15,0-2-2 16,4-1-25-16,0-6-19 15,0-5-11-15,4-1-6 0,0-14-18 16,6-6 18-16,4-5 1 0,0-2 0 16,0 0-1-16,3 3 0 15,-3 6 2-15,2 9 1 16,-4 8 4-16,2 5 2 16,-2 10-2-16,2 6-4 15,-6 4-1-15,0-1 0 16,2-1 0-16,-6-3 0 0,0-5 1 15,0-8 6-15,0-5-1 0,2-13-19 16,2-10 6-16,1-3 6 16,3-9 0-16,0 2 0 15,2 4 0-15,0 8 2 16,2 12 1 0,-6 6 5-16,6 9 1 0,-6 12 5 15,2 5 1-15,-4 6-9 16,0 2-5-16,-2-1-1 15,-3-2-2-15,1-9-10 16,-4-7-51-16,4-11-48 16,2-5-175-16,4-11-132 15</inkml:trace>
  <inkml:trace contextRef="#ctx0" brushRef="#br0" timeOffset="58379.03">7878 5194 678 0,'0'0'269'0,"0"0"-69"0,16 32-44 16,-16-17-88-16,-6 4-10 15,2 4-34-15,0 1-8 16,0 0-10 0,2-1-3-16,2-5 0 15,2-3-1-15,6-8-1 16,6-5-6-16,-2-3-5 0,6-9 3 15,-1-5-24-15,1-5-2 16,0-1 15-16,-6-1 11 16,0 1 6-16,-2 2 1 15,-4 3 1-15,0 6 0 0,0 5 2 16,-2 5 15-16,0 5 30 16,2 7-19-16,0 5-5 0,-2 4-3 15,2 2-8-15,-2 2-9 16,0-2-2-16,0-3-3 15,0-6-9-15,0-6-39 16,0-7-52-16,1-2-95 0,1-9-207 16</inkml:trace>
  <inkml:trace contextRef="#ctx0" brushRef="#br0" timeOffset="58711.46">8222 5198 401 0,'0'0'452'0,"0"29"-320"15,0-9 46-15,-2 6-99 16,-2-2 0-16,0 1-27 16,-2-2-28-16,2-6-7 15,4-11 7-15,0-6-11 0,10-11-30 0,0-13 14 16,5-9 8-16,1-4-4 15,4-2 0-15,0 5 2 16,-2 5-2-16,0 14 2 16,-2 10 2-16,-4 7 2 15,2 11-1-15,-8 11-4 16,-1 3-2 0,-1 2 0-16,-4 3-1 15,4-3 0-15,2-5-35 0,0-6-157 16,8-5-86-16,8-3-8 15</inkml:trace>
  <inkml:trace contextRef="#ctx0" brushRef="#br0" timeOffset="59165.34">8676 5187 851 0,'0'0'412'0,"-7"47"-255"16,1-21-26-16,-2 0-89 16,0 0-31-16,2-8-10 15,2-4-28-15,0-9-70 16,4-7-151 0,0-12-260-16</inkml:trace>
  <inkml:trace contextRef="#ctx0" brushRef="#br0" timeOffset="59327.92">8603 5032 1400 0,'0'0'143'0,"0"0"-35"16,8-35-79-16,-4 10-20 16,2-3-7-16,0 1-40 15,4 7-112-15,-4 7-150 16,4 8-327-16</inkml:trace>
  <inkml:trace contextRef="#ctx0" brushRef="#br0" timeOffset="59597.12">8861 4720 1115 0,'0'0'130'0,"12"32"48"16,-8-5-81-16,0 11-35 0,-2 9 13 15,2 10-24-15,-2 6-27 16,0 2-20-16,0-1-3 16,-2-8-11-16,0-14-30 15,0-14-38-15,-4-16-52 16,0-12-105-16,0-9-212 15</inkml:trace>
  <inkml:trace contextRef="#ctx0" brushRef="#br0" timeOffset="59766.51">8796 5062 1227 0,'0'0'158'0,"31"-9"-1"0,-7-4-89 15,2-3-44-15,6-1-17 16,-2 3-6-16,-1 1-27 16,-3 6-57-16,-6 7-44 15,-2 4-83-15,-4 9-190 0</inkml:trace>
  <inkml:trace contextRef="#ctx0" brushRef="#br0" timeOffset="60216.94">9175 5105 991 0,'0'0'205'0,"2"31"-22"0,2-11-82 15,2 3-39-15,2 1-17 16,-2 5-28 0,4-5-14-16,0-2-2 15,-4-7-11-15,2-6-45 16,4-9-63-16,-6-5-131 15,3-9-243-15</inkml:trace>
  <inkml:trace contextRef="#ctx0" brushRef="#br0" timeOffset="60414.8">9417 5086 1122 0,'0'32'122'0,"-8"5"58"0,-11 6-92 15,-7 5-33-15,-6 9-12 16,-2 8-33 0,-8 3-7-16,7-4-10 15,5-5-55-15,8-11-51 16,12-12-101-16,10-15-146 16</inkml:trace>
  <inkml:trace contextRef="#ctx0" brushRef="#br0" timeOffset="60870.12">9519 4753 817 0,'0'0'180'0,"0"0"10"15,0 0-79-15,0 0-12 16,0 0-13-16,0 0-32 16,0 0-26-16,41 5-14 15,-15-14-10-15,4-1-2 0,0 5 0 16,0 5-1-16,-3 3-5 16,-3 11-6-16,-6 7 3 0,-8 7-1 15,-6 8-11-15,-4 2-2 16,-6 3 1-16,-8-1 1 15,-2-4-28-15,-6-4-55 16,3-8-34 0,1-3-121-16,4-4-332 15</inkml:trace>
  <inkml:trace contextRef="#ctx0" brushRef="#br0" timeOffset="61093.64">9658 5433 1082 0,'0'0'21'0,"0"0"-42"0,0 0-198 15,36-9-452-15</inkml:trace>
  <inkml:trace contextRef="#ctx0" brushRef="#br0" timeOffset="109927.16">1317 7192 698 0,'0'0'175'0,"0"0"-23"16,0 0-12-16,0 0-54 16,0 0-32-16,0 0 15 15,0 0-9-15,-20 28-12 0,18-13-14 16,-2 3-8-16,4 8-9 15,0 2-5-15,0 7-4 0,0 2-7 16,0 3-1-16,0-2-9 16,0-1-10-16,0-4-3 15,0-6 0-15,0-9 5 16,0-9 9-16,0-9 6 16,0-17-31-1,2-8 29-15,0-14 9 16,4-9-4-16,-2-8 1 0,4-6-3 15,-4 1 3-15,2 0-1 16,-2 5 0-16,4 7 1 16,-4 10-1-16,0 10 2 15,-2 11 3-15,2 11 36 16,0 7 11-16,2 13 26 0,4 9-40 0,-4 11-22 16,5 8-9-16,-1 9-5 15,2-1-1-15,4-1 1 16,-6-5 1-16,6-9 7 15,-6-11 1-15,2-14-4 16,-4-9-8-16,-2-9-12 0,-2-16 5 31,0-9 4-31,0-8 3 0,-4-7 0 16,4-1 0-16,2 3 0 16,2 6-2-16,6 11 2 15,1 12 3-15,7 13 6 16,2 10 16-16,2 18 24 0,2 14-18 15,0 14-21-15,-3 11-8 16,-1 10-1-16,0 7-7 0,-2 0-18 16,0-7-7-16,-8-8-14 15,4-16-1-15,1-16-23 16,-3-21-62-16,4-15-98 16,4-21-142-16,2-14-294 0</inkml:trace>
  <inkml:trace contextRef="#ctx0" brushRef="#br0" timeOffset="110736.72">1990 7440 626 0,'6'-4'24'0,"-2"1"-21"16,-4-1-2-16,4 2-92 16,-4 1-26-16,0 1 53 15,0 3 69-15,0 6 131 16,0 4 70-16,0 5-38 0,0 5-11 16,2 3-45-16,0 4-46 0,-2-1-8 15,2-1-23-15,2-7-22 16,-2-8-12-16,4-12-21 15,-2-8-98-15,6-20-244 16</inkml:trace>
  <inkml:trace contextRef="#ctx0" brushRef="#br0" timeOffset="110874.52">2088 7258 842 0,'0'0'206'0,"27"37"-216"16,-17-30 76-16,-2-7-59 0,-4-2-122 16,0-6-198-16</inkml:trace>
  <inkml:trace contextRef="#ctx0" brushRef="#br0" timeOffset="111143.85">2465 7323 963 0,'0'0'103'16,"-14"34"-3"-16,-8-19-18 15,-7 2-41-15,-1-1-5 16,-6 5-15-16,8 1-12 0,0 4-3 16,12 1 0-16,5 2 7 15,9 0 6-15,6-2 12 0,15-3-3 16,11-6 5-16,8-4 2 15,4-8 5-15,1-6-18 16,-9-5-20-16,-4-11-4 16,-10-8-11-16,-10-5-99 0,-4-3-125 15,-6-2-278-15</inkml:trace>
  <inkml:trace contextRef="#ctx0" brushRef="#br0" timeOffset="111826.51">2602 7475 842 0,'0'0'72'0,"20"50"79"0,-10-20-19 16,0 2-46-16,-2-2-15 15,0 0-15-15,-8-7 4 16,0-7 1-16,0-7-8 0,-6-8-15 16,-4-6-28-16,4-13-11 15,-6-6 7 1,4-7-5-16,2-5 0 15,6-3-1-15,0 0 0 16,0 1-2-16,8 3 1 0,6 4 2 16,2 6 4-16,6 4 3 15,4 4 14-15,-1 4-11 16,5 4-8-16,-2 4-15 16,0 5-51-16,-2 0-39 0,-3 8-45 15,-3 3-52-15,2 4-85 16,-10 0-155-16</inkml:trace>
  <inkml:trace contextRef="#ctx0" brushRef="#br0" timeOffset="112177.48">3049 7409 1067 0,'0'0'73'0,"0"0"44"16,0 0-47-16,-34-8-6 16,12 11-7-16,-1 7-28 15,-1 7-17-15,2 8-7 16,0 3-1-16,8 6-6 16,8 1-11-16,6-4 0 15,6-4-2-15,14-7-3 0,4-8 1 16,8-8 7-16,5-6 6 0,-3-9 3 15,0-7-1-15,-6-5 2 16,-4-3-2-16,-7-5 1 16,-13-1-2-16,-2 2 2 15,-2 1-31-15,-6 3-49 16,-5 6-55 0,3 7-153-16,2 7-394 0</inkml:trace>
  <inkml:trace contextRef="#ctx0" brushRef="#br0" timeOffset="112478.4">3407 7279 897 0,'0'0'227'0,"0"0"-37"15,0 0-78-15,0 0-72 16,-42 42 15-16,22-21-22 15,-2 0-11-15,2-1-9 0,10-3-1 16,0 0-3-16,8-5-3 0,6-3-1 16,12 1 5-16,2-1 3 15,8 3 0-15,-2-1 9 16,0 6 1-16,-10 4-5 16,-8 5-13-16,-8 5-18 15,-16 1 16-15,-8 0-23 0,-2-6-48 31,0-10-61-31,10-7-113 0,8-12-252 16</inkml:trace>
  <inkml:trace contextRef="#ctx0" brushRef="#br0" timeOffset="114196.62">3675 7405 343 0,'6'-5'376'15,"-4"1"-153"-15,-2 2-4 0,0 1-97 16,-6 0-26-16,-4 1-21 16,-4 0-19-16,-2 1-15 15,-4 4-11-15,2 5-16 16,0 4-8-16,3 6-3 0,3 6-1 16,4 5-16-16,6 4-16 15,2 0-2-15,10-1-16 0,7-4 13 16,9-9 9-16,4-7 15 15,6-10 8-15,0-7 3 16,-5-12 27-16,-3-4-2 16,-6-6-10-16,-6-6 1 0,-12 0-3 15,-4 1-12-15,-4 0-1 16,-4 1-28 0,-2 6-36-16,-2 4-37 15,0 6-57-15,-2 7-152 16,2 4-148-16</inkml:trace>
  <inkml:trace contextRef="#ctx0" brushRef="#br0" timeOffset="115466.6">4263 7165 698 0,'14'-33'235'0,"-6"2"-92"16,-8 1-3-16,-6 2-75 16,-10 0-34-16,-4 5-18 15,-2 7-9-15,-8 4 4 16,4 9 25-16,1 4 27 15,-1 13-14-15,0 9-7 0,4 8 2 32,0 13 10-32,6 10-6 0,4 12 3 15,3 7-3-15,5 7-12 16,2 2-15-16,2-5-7 16,6-7-6-16,-3-11-5 15,-3-13-2-15,0-14-20 0,0-17-30 16,-3-14-57-16,-9-8-131 15,2-15-161-15,-6-11-409 0</inkml:trace>
  <inkml:trace contextRef="#ctx0" brushRef="#br0" timeOffset="115650.97">3838 7389 1410 0,'0'0'82'0,"39"21"56"15,-13-18-63-15,4-4-69 16,4-7-7-16,6-2-3 16,-1 1-63-16,-1 2-62 15,-2 6-99-15,-4 1-271 0</inkml:trace>
  <inkml:trace contextRef="#ctx0" brushRef="#br0" timeOffset="115930.42">4557 6999 151 0,'0'0'999'0,"0"0"-885"16,-18 45 65-16,14-8-69 15,-2 15-40-15,2 17-29 16,4 8-10 0,0 2-18-16,0 1-8 15,4-5-4-15,2-16-5 16,-2-14-26-16,-4-14-47 16,0-15-86-16,0-10-202 0,-10-8-625 15</inkml:trace>
  <inkml:trace contextRef="#ctx0" brushRef="#br0" timeOffset="116114.16">4269 7367 1149 0,'0'0'280'0,"33"25"-182"16,-3-17 29-16,2-5-69 15,14-6-42-15,-5-6-18 0,7-3-3 16,-4-2-62-16,-8-1-39 15,-5 3-47-15,-5 4-134 0,-8 6-368 16</inkml:trace>
  <inkml:trace contextRef="#ctx0" brushRef="#br0" timeOffset="119536.55">4779 7081 781 0,'0'0'146'0,"0"0"-7"0,0 0-68 16,0 0-26-16,0 0 0 16,0 0 0-16,2-28 16 15,2 22 4-15,2-2-1 16,8-1-6-16,-2 2-19 16,8 2-19-16,6 2-12 0,-1 3-7 15,5 8-5-15,0 7-2 0,0 4-10 16,-4 6 8-16,-4 7 2 15,-7 1-1-15,-5 0 1 16,-6 3 4-16,-4-3-2 16,-4-3 0-16,-6-4-4 0,-5-5-38 15,-5-2-32-15,0-1-64 16,-2-4-117-16,-2 0-210 0</inkml:trace>
  <inkml:trace contextRef="#ctx0" brushRef="#br0" timeOffset="119819.84">4976 7663 1341 0,'0'0'101'0,"0"0"-19"16,0 0-45-16,0 0-37 16,0 0-76-16,0 0-178 0,-26-30-486 31</inkml:trace>
  <inkml:trace contextRef="#ctx0" brushRef="#br0" timeOffset="152897.34">1553 8250 356 0,'0'0'34'0,"6"-32"0"16,-6 17 11-16,0 4 33 16,-4 3 34-16,-2 4 7 15,-2 4 25-15,-2 3 29 0,3 7-45 16,-3 5-32-16,2 6-24 0,4 8-24 16,0 8-14-16,0 9-13 15,4 6-11-15,0 4-1 16,0 1 5-16,8-3-2 15,-6-5-8-15,4-11-4 16,0-9-3 0,-4-11-37-16,0-12-66 15,-2-6-97-15,0-11-243 16</inkml:trace>
  <inkml:trace contextRef="#ctx0" brushRef="#br0" timeOffset="153166.99">1196 8201 287 0,'0'0'938'0,"40"-5"-820"0,-3-2 21 16,13-2-36-16,12-6-51 15,13-3-34-15,6-1-12 16,5 1-1-16,-11 5-5 16,-5 0-69-16,-11 4-31 15,-11 5-61-15,-8 2-202 0,-10 0-565 16</inkml:trace>
  <inkml:trace contextRef="#ctx0" brushRef="#br0" timeOffset="154183.57">1923 8591 507 0,'0'0'324'0,"0"0"-166"15,0 0-4-15,0 0-57 0,0 0-23 16,-30 11 20-16,24-2 0 16,0 5-3-16,2 5-35 15,0 4-12-15,2 1-10 0,2-1-8 16,0 0-16-16,6-5-9 15,4-7-2-15,4-6-4 16,4-5-3-16,2-10 1 16,2-5 2-16,-1-7 5 0,1-2-2 15,-4 1-14-15,-6 4-18 16,-2 3 13-16,-2 4 9 16,-2 5 9-16,-4 5 4 15,0 2 6 1,2 2 4-16,2 4-9 15,4-1-1-15,2-1-3 16,6-2-3-16,3-2-2 0,5-7-12 16,-4-5-8-16,-2-5-4 15,-4-4 3-15,-4 0-7 16,-4-4-31-16,-8 0-30 16,0-2-18-16,0 3-53 0,0 0-145 15</inkml:trace>
  <inkml:trace contextRef="#ctx0" brushRef="#br0" timeOffset="154615.99">2467 8652 1145 0,'0'0'141'0,"-2"47"-17"16,-2-32-53-16,2-8-62 15,0-9-12-15,2-21-67 16,0-10-100-16,2-14-132 16,4-10-173-16</inkml:trace>
  <inkml:trace contextRef="#ctx0" brushRef="#br0" timeOffset="154763.57">2507 8297 1094 0,'0'0'139'0,"14"33"18"16,-6-19-67-16,-4-2-51 15,0-7-23-15,-2-3-13 16,0-3-15-16,0-5-96 0,2-2-118 16,3-1-269-16</inkml:trace>
  <inkml:trace contextRef="#ctx0" brushRef="#br0" timeOffset="155048.59">2791 8065 1113 0,'8'30'132'16,"-2"12"37"-16,-2 17-76 15,0 13-56-15,0 14-25 0,-4 7-9 16,4-3-1-16,0-6-5 16,0-18-20-16,6-20-19 15,3-27-63-15,3-19-135 0,4-23-202 16,0-19-191-16</inkml:trace>
  <inkml:trace contextRef="#ctx0" brushRef="#br0" timeOffset="155255.54">2970 8080 1110 0,'0'0'136'0,"0"0"5"16,16 33-7-16,-16-7-70 0,0 11-34 15,0 16-17-15,-2 13-6 16,-2 9-4-16,-6 1-1 0,4 0-1 15,-4-10-11-15,-2-10-60 16,0-16-83-16,2-10-209 16,-2-10-526-16</inkml:trace>
  <inkml:trace contextRef="#ctx0" brushRef="#br0" timeOffset="155436.19">2662 8470 1243 0,'0'0'36'0,"47"0"-5"15,-17-4-16-15,0-5-15 16,0 2-38-16,-2 2-96 16,-1 2-159-16,-1 3-153 15</inkml:trace>
  <inkml:trace contextRef="#ctx0" brushRef="#br0" timeOffset="155719.7">3234 8524 783 0,'38'-12'119'0,"-9"-6"12"0,-7-5-40 16,-12-3-63-16,-6 0 5 16,-8-2-6-16,-10 4-19 15,-8 5-4 1,-7 9 19-16,-11 6 26 0,2 10 5 15,-2 15-11-15,7 12-19 16,3 13-11-16,4 10 2 16,8 7-7-16,6 3-3 15,8-4 0-15,4-7 2 16,8-8 6-16,6-14-10 16,6-13 1-16,6-11-7 0,2-12-7 15,-1-15 4-15,1-9-39 16,-6-7-61-16,0-3-61 0,-6 1-141 15,-4 1-496-15</inkml:trace>
  <inkml:trace contextRef="#ctx0" brushRef="#br0" timeOffset="156056.04">3397 8630 732 0,'4'28'202'0,"-4"-2"-39"0,4-5-6 0,-4-5-80 15,0-5-45-15,0-6 10 16,0-4 0-16,0-1-30 0,0-6-17 16,0-7 14-16,0-2 6 15,0-7 2-15,2-4 10 16,6-5-3-16,3-3 0 15,3-2 3-15,8-2-8 0,4 3-9 16,4 2-2-16,4 3-2 16,3 7 0-16,-5 6-4 15,4 5-34-15,0 4-43 16,-5 5-44-16,-3 3-63 16,0 0-125-16,-4 5-194 0</inkml:trace>
  <inkml:trace contextRef="#ctx0" brushRef="#br0" timeOffset="156603.01">2648 8461 102 0,'0'0'171'0,"0"0"36"0,0 0 88 0,0 0-72 16,-8 33 7-16,8-25-41 16,0-3-48-16,10-4-22 15,6-1-20-15,10-6-42 16,11-11-24-16,13-7-10 0,8-6-11 16,7-7-11-16,-5-1 3 15,-1 2-3 1,-7 3-32-16,-12 6-43 15,-7 10-64-15,-9 9-103 16,0 7-367-16</inkml:trace>
  <inkml:trace contextRef="#ctx0" brushRef="#br0" timeOffset="168854.31">4169 8413 827 0,'0'0'297'0,"0"0"-78"0,0 0-62 15,0 0-41-15,36-14-58 32,-2-3-5-32,10-7-20 0,5-4-16 15,7-2-8-15,-2-2-4 16,-1 3-5-16,-5 2-21 15,-8 0-64-15,-7 7-72 16,-3 5-156-16,-4 2-487 0</inkml:trace>
  <inkml:trace contextRef="#ctx0" brushRef="#br0" timeOffset="169814.12">5037 8004 247 0,'0'0'719'0,"0"0"-558"16,0 0-48-16,16-35-49 0,-28 25-12 15,-1 1-16-15,-7 2-5 16,-2 2 0-16,0 4-8 0,-4 4-9 16,0 7-3-16,2 11 2 15,1 5-6-15,5 9 0 16,6 2-4-16,4 1-2 15,8-3 1-15,12-4 6 0,10-8 2 16,5-10-8-16,7-8-1 16,4-5-3-16,-4-11 0 0,-2-3-2 15,-5-5-30-15,-5-2-60 16,-4 2-72-16,-6 3-218 16,-4 4-412-16</inkml:trace>
  <inkml:trace contextRef="#ctx0" brushRef="#br0" timeOffset="170140.58">5252 7990 1009 0,'0'0'204'0,"0"0"-42"15,0 0-87-15,-38 6 22 16,16 4-26-16,1 6-26 0,-1 4-24 15,-2 2-10-15,8 3-2 16,6-1-3-16,8-2-1 16,6-5-4-16,14-4-5 0,2-8-9 15,12-3 4-15,1-2-22 16,-3-7-4-16,-2-3-9 16,-4-3 10-1,-6-1 13-15,-10-4 3 16,-6 0 14-16,-2-3 1 15,-6-1-17-15,-8 2-6 16,-2 1-4-16,0 5-4 0,2 5-23 16,-4 3-26-16,4 3-37 15,2 3-88-15,4 2-247 16</inkml:trace>
  <inkml:trace contextRef="#ctx0" brushRef="#br0" timeOffset="170619.84">5429 7950 1294 0,'0'0'170'0,"0"37"-22"0,-2-14-47 15,-2 1-44-15,-2 3-11 0,0-3-31 16,0-4-9-16,2-3-6 15,2-10-1-15,0-7-6 16,2-6-56-16,6-10 29 16,6-7 26-16,0-7 7 15,4 1 0-15,4-4 3 0,-7 7 0 16,5 5 0-16,-4 6 0 16,0 6 3-16,-2 8 4 15,-2 2-2-15,0 9-1 0,-4 3-6 16,4 1 1-16,-6 4 0 0,-4-3 0 31,4-5 1-31,-2-1-2 16,2-8 12-16,2-2-10 0,4-8-12 15,0-2 11-15,5-3 2 16,-1 1 2-16,4 4 8 16,2 5 11-16,-8 4 2 15,2 8-5-15,-2 7-6 16,-6 6-10-16,-6 5-5 0,-2 2-4 15,-6-2-14-15,0-6-30 16,-2-9-44-16,10-11-91 16,10-10-194-16,10-16-588 15</inkml:trace>
  <inkml:trace contextRef="#ctx0" brushRef="#br0" timeOffset="171359.9">5870 7950 894 0,'0'0'231'0,"4"33"-89"15,-2-12 13-15,-2-2-58 16,0 0-6-16,0-3-38 16,-2 0-29-16,-2-9-13 15,2-4-8-15,0-6-10 0,2-11-9 16,0-7 7-16,2-7 5 15,6-4 2-15,4 0 0 16,-2 2 1-16,5 7 2 16,-3 6 3-16,2 10 4 0,-2 7 22 15,2 2-2-15,-2 8-17 16,2 6-4-16,-8 3-4 0,2 0-3 16,-2 0 1-16,4-3 1 15,-6-5-2-15,2-6 1 16,2-5-4-16,0-7-8 0,1-7 5 15,1-2 4-15,2-3 1 16,0 3 1-16,2 4 2 16,2 5 1-1,-2 5 3-15,2 4 0 0,-2 10 1 16,4 4-5-16,-6 3 0 0,3 2-1 16,-5-3-3-16,6-6 2 15,-4-4-5-15,2-9-34 16,4-6-63-16,0-11-49 15,4-2-94-15,-2-6-252 16</inkml:trace>
  <inkml:trace contextRef="#ctx0" brushRef="#br0" timeOffset="171707">6484 7870 1052 0,'0'0'152'0,"0"0"19"31,-12 41-89-31,-4-28-12 16,2 3-23-16,0 1-20 0,6-1-14 16,0 0-6-16,6-3-2 15,8-3-2-15,2-4-7 16,10-4-4-16,8-2 3 16,-1-5-2-16,1-5-11 15,0-3-3-15,-6 0 10 0,0 0 10 16,-4-3 0-16,-8 3-1 0,0 1 1 15,-4 3 3-15,-2 3-4 16,2 3 8-16,-4 3 12 16,0 7 40-16,0 5-31 15,0 5-17-15,-6 2-10 16,0 1-2-16,2-2 1 0,2-7-36 16,2-5-43-16,2-6-51 0,6-8-122 15,4-7-78-15,1-6-242 16</inkml:trace>
  <inkml:trace contextRef="#ctx0" brushRef="#br0" timeOffset="172014.34">6752 7807 468 0,'0'0'563'0,"0"0"-362"15,0 39-49-15,-4-18-79 16,0 4-5-16,-2 3-23 15,2 1-15-15,0-4-11 16,-2-4-9-16,4-8-3 0,2-10-5 0,2-5-5 16,4-12-27-16,2-10 26 15,2-7-3-15,6-2-2 16,-2 0 4-16,3 4 3 16,3 7 5-16,-4 10 1 0,4 9 5 15,-4 6 1-15,-2 11 3 31,2 6-6-31,-8 3-3 0,-2 1-1 16,2 0-7-16,-8-5 4 16,4-4-30-16,-4-7-75 15,3-4-107-15,3-4-237 0</inkml:trace>
  <inkml:trace contextRef="#ctx0" brushRef="#br0" timeOffset="172192.66">7073 7898 1049 0,'0'0'122'0,"4"47"19"15,-4-29-86-15,-7-1-26 16,1-5-27-16,-2-3-17 0,0-9-83 0,-2 0-84 31,4-11-76-31,2-6-101 16</inkml:trace>
  <inkml:trace contextRef="#ctx0" brushRef="#br0" timeOffset="172308.77">7026 7788 317 0,'2'-31'273'16,"6"6"-178"-16,4 1-18 16,-4 2-68-1,2 2-7-15,1 2-12 16,-3 1-49-16,4 2 9 16,-2 2 36-16,2 3-13 15,4 0-78-15,0 1-87 0</inkml:trace>
  <inkml:trace contextRef="#ctx0" brushRef="#br0" timeOffset="172547.21">7340 7541 910 0,'0'0'208'0,"0"0"-12"16,18 40-31-1,-11-24-84-15,-3 3-25 16,0 5-32-16,0 7-13 0,-2 1-7 16,0 3-5-16,-2-2-13 15,-2-2-19-15,-2-3-38 16,-2-6-75-16,2-2-106 16,4-5-255-16</inkml:trace>
  <inkml:trace contextRef="#ctx0" brushRef="#br0" timeOffset="172763.31">7224 7775 936 0,'0'0'140'0,"0"0"22"0,0 0-72 15,34-18-11-15,-18 9-19 16,6 0-33-16,2-1-25 15,0 4 2-15,1 0-8 16,-3 4-33-16,-2 2-48 16,-2 0-53-16,-4 4-98 0,-4 1-74 15,-2 0-319-15</inkml:trace>
  <inkml:trace contextRef="#ctx0" brushRef="#br0" timeOffset="172963.48">7467 7722 161 0,'0'0'570'15,"0"0"-420"-15,0 0 50 0,0 0-87 16,0 0-12-16,20 31-30 16,-14-19-13-16,4-1-17 0,-3 3-11 15,3 0-13-15,0 0-7 16,2-4-6-16,0-1-1 16,-2-1-8-16,-2-7-37 15,0 2-33-15,-4-3-50 0,2-4-39 31,-4-1-57-31,2-3-75 0</inkml:trace>
  <inkml:trace contextRef="#ctx0" brushRef="#br0" timeOffset="173163.61">7719 7595 894 0,'0'0'137'0,"0"53"19"16,-10-12-84-16,-12 8 12 15,-4 11-21-15,-3 2-7 16,-5 2-15-16,2-5-25 16,4-8-11-16,4-14-5 0,9-14-56 15,7-18-124-15,10-14-259 16</inkml:trace>
  <inkml:trace contextRef="#ctx0" brushRef="#br0" timeOffset="174196.79">3965 8704 872 0,'0'0'245'16,"0"0"-22"-16,0 0-70 16,16 27-47-16,13-22-54 15,17-3-13-15,16-2-14 16,11-4-8 0,1-4-11-16,-3-1-5 15,-7-3-131-15,-11 7-213 0,-11-1-710 16</inkml:trace>
  <inkml:trace contextRef="#ctx0" brushRef="#br0" timeOffset="175385.3">4682 8658 747 0,'0'0'184'0,"0"0"-35"0,16-33-69 16,-16 22-13-16,0-1 19 15,-4 2-1-15,-4 4-10 16,-2 3-14-16,-4 3 4 16,-2 6-2-16,0 12-18 15,2 5-23-15,-4 5-8 0,7 7-1 16,3 1-5-16,6-2-5 16,4-4-2-16,13-7-5 0,7-9-6 15,8-9-1-15,2-8 1 16,2-9-19-16,-3-6-20 15,-3-1-66-15,-6 0-66 16,-4 5-145 0,-8 5-245-16</inkml:trace>
  <inkml:trace contextRef="#ctx0" brushRef="#br0" timeOffset="175746.79">5002 8658 957 0,'0'0'192'16,"-38"9"-12"-16,12-1-57 16,-4-1-34-16,5 7-20 15,-5 0-20 1,8 5-14-16,4-1-7 0,10 1-1 15,8 0-4-15,14-3-11 16,12-5-22-16,12-2-1 16,1-5 6-16,7-3 4 15,-2-1-1-15,-7-4 2 16,-5-4-2-16,-8-3-2 0,-10-3-1 16,-10-4 0-16,-4-2-1 15,-12-3-1-15,-2 0-8 0,-10 0-4 16,0 4-24-16,1 5-31 15,-3 5-40-15,4 4-73 16,4 5-90-16,0 3-80 16</inkml:trace>
  <inkml:trace contextRef="#ctx0" brushRef="#br0" timeOffset="176270.72">5175 8586 1137 0,'0'0'194'16,"3"47"-28"-16,-1-17-80 0,-2 1-29 15,0 3-7-15,0-1-15 16,0 0-19-16,-2-5-8 15,2-8 2-15,0-6-3 0,0-10-2 16,0-4-10-16,2-11-27 16,6-8 26-16,0-7 8 15,4-2-2-15,0-1-1 16,0 2 3-16,0 3-1 0,2 7-3 16,0 5 0-16,-2 7 2 15,0 5 2 1,0 5 1-16,-4 5-1 15,-1 4-1-15,-1 0-1 16,2-2 0-16,-6-2 2 16,2-5-3-16,2-5 0 0,4-2-5 15,0-9 0-15,6-3 4 16,4-5 5-16,2 0 13 16,0 1 8-16,1 4 12 0,-3 4 2 15,2 10 13-15,-8 5-8 16,2 11-19-16,-10 8-13 15,0 6-12-15,-4 2-3 0,-2 2-32 16,0-6-32-16,0-4-34 16,2-12-53-16,12-6-44 15,2-6-244-15</inkml:trace>
  <inkml:trace contextRef="#ctx0" brushRef="#br0" timeOffset="177102.84">5721 8662 965 0,'0'34'252'0,"-2"4"-123"16,-2 7-24-16,2-1-49 15,-2 0-5-15,2-4 2 16,-2-8 4-16,4-4-14 15,0-13-12-15,0-11-7 0,0-9-28 16,0-16-20-16,0-6 23 16,0-5 6-16,0-4 1 0,0 2-5 15,-4 2 2-15,-2 3-2 16,2 1 1-16,2 5-2 16,2-1 2-16,2 0-2 15,4 1 1-15,6 0 7 16,2 0 1-16,6 3-2 15,3 2-2-15,3 4-1 0,4 7 2 16,-2 3-1-16,4 4-1 0,-3 9 0 16,1 5-1-16,-10 3-3 15,-2 4 2-15,-10 0-4 16,-8 0 2-16,-4-1-5 16,-12-3-16-16,-10-2-3 15,0-5-11 1,-7-5-18-16,1-5-30 0,6 0-49 15,2-6-126-15,10-1-304 16</inkml:trace>
  <inkml:trace contextRef="#ctx0" brushRef="#br0" timeOffset="177888.76">6275 8628 566 0,'0'0'289'15,"0"0"-135"-15,0 0-58 16,0 0-35-16,-40-5 28 16,10 5-30-16,1 2-24 15,-7 6-27-15,4 2-6 0,4 4-4 16,8 0-18-16,7 1 10 16,9-1 1-16,8-4 5 0,7-3-9 15,13-5 1-15,4-2 14 16,4-2-1-16,2-6 0 15,-5-2 0-15,-3-3-1 0,-8 2-2 16,-4-5 0-16,-6 1 0 16,-4 1-2-16,0 3 3 15,-4 0 1 1,0 5-1-16,0 4 8 16,4 2 47-16,-4 4 69 15,0 8-48-15,0 3-21 16,4 5-12-16,0 4-10 0,2-3-16 15,2 3-10-15,2-3-4 16,-2-7-3-16,0-4-4 16,0-10-33-16,-1-7-81 0,-3-12-38 15,2-5-68-15,2-5-177 16</inkml:trace>
  <inkml:trace contextRef="#ctx0" brushRef="#br0" timeOffset="178235.9">6442 8543 419 0,'0'0'457'0,"0"0"-308"16,10 31 27-16,-10-18-76 15,2 7-6-15,-2 3-24 16,0 5-11-16,0 1-9 16,0 1-4-16,0-5-6 15,0-5-12 1,0-4-11-16,2-11-7 15,0-7-9-15,2-11-34 16,2-12 29-16,0-5 4 0,2-7 1 16,3-1-3-16,1 4 2 15,6 7-17-15,-6 8 5 16,6 11 14-16,-4 8 8 16,4 8-1-16,2 6-3 0,-8 9-4 15,2 3-1-15,-3 1-1 16,-1 0-17-16,-4-2-28 0,-2-3-35 15,-2-7-60-15,2-5-148 16,6-9-128-16</inkml:trace>
  <inkml:trace contextRef="#ctx0" brushRef="#br0" timeOffset="178520.86">6847 8530 112 0,'0'0'706'16,"-2"28"-542"-16,2-10 28 15,2 2-78-15,4 1-2 16,4 1-34-16,2 1-20 0,2-1-22 15,-2-1-15-15,0-4-20 0,-1-5 1 16,-1-8-10-16,0-8-64 31,-4-15-108-31,2-9-68 16,0-10-124-16</inkml:trace>
  <inkml:trace contextRef="#ctx0" brushRef="#br0" timeOffset="178674.64">7058 8442 980 0,'4'44'167'16,"-2"11"8"-16,-8 6-49 16,-8 1-33-16,-12 3-23 15,-8 0-38-15,-6-3-24 16,1-8-8-16,-3-12-29 0,10-8-65 16,12-9-87-16,20-4-298 0</inkml:trace>
  <inkml:trace contextRef="#ctx0" brushRef="#br0" timeOffset="214748.34">2576 10025 1107 0,'-18'51'291'0,"-5"14"-167"16,-5 11-31-16,-10 6-64 0,0 0-24 15,3-5-8-15,-1-6-8 16,6-12-21-16,10-15 3 15,6-15-15-15,14-14-2 16,4-15-36-16,14-13-139 0,12-12-64 16,2-13-295-16</inkml:trace>
  <inkml:trace contextRef="#ctx0" brushRef="#br0" timeOffset="-214532.58">2588 9980 1048 0,'0'0'265'0,"8"25"-106"16,-4-1-29-16,2 6-58 16,-6 10-31-16,0 7-16 15,0 9-17-15,0 6-7 16,4 2-2-16,4-6-9 16,0-4-25-1,6-11-8-15,-4-11-13 16,2-13-35-16,-6-7-78 0,-4-8-154 15,-6-4-411-15</inkml:trace>
  <inkml:trace contextRef="#ctx0" brushRef="#br0" timeOffset="-214347.88">2292 10332 1138 0,'0'0'394'0,"38"29"-295"15,-2-18 12-15,7-5-78 16,9-5-27-16,4-2-5 16,-3-6-12-1,-1-2-141-15,-6 4-125 16,-7 3-381-16</inkml:trace>
  <inkml:trace contextRef="#ctx0" brushRef="#br0" timeOffset="-213896.25">2986 10243 1104 0,'0'0'140'16,"-40"21"-8"-16,14-8-73 16,-6 0-29-16,0 3-22 15,3 1-4-15,3-2-2 0,4 0 0 16,12-2 1-16,2-1 2 15,8-1 29-15,16-1 3 16,10 3-22-16,8-2 9 16,7 3 7-16,1 0-3 0,-4 1-8 15,-7 3-4-15,-11-2-7 16,-18 1-5-16,-8 2-11 0,-15-1-23 16,-9-1-41-16,-10 0-2 15,2-4-57-15,5-1-88 16,3-3-95-16,12-4-192 0</inkml:trace>
  <inkml:trace contextRef="#ctx0" brushRef="#br0" timeOffset="-213561.5">3319 10328 990 0,'0'0'157'16,"-38"11"-19"-16,11-2-23 0,-7 1-32 16,-4 6-24-16,2 1-20 15,3 1-23-15,7 1-8 16,6-2-4-16,14-1 4 0,6-3 14 16,10-3-1-16,20-1-15 15,11 1 1-15,11-1 0 16,2 4 0-1,-1 2-5-15,-5 3 5 16,-14 2 1-16,-16 3 0 16,-18 4-6-16,-18 0-9 15,-12-3 0-15,-12-1 0 0,-5-2-26 16,-1-4-23-16,2-7-25 16,10-6-16-16,15-6-66 15,7-8-162-15,16-9-101 0</inkml:trace>
  <inkml:trace contextRef="#ctx0" brushRef="#br0" timeOffset="-212712.49">3530 10489 416 0,'0'0'453'0,"-30"24"-353"16,16-6 48-16,-4 1-98 15,10-1-21-15,0-1-23 16,8-3 2-16,10-4-10 16,10-3-16-1,6-7 16-15,4 0 4 16,3-10-2-16,3-1 0 0,-2-6 2 16,-4-2-1-16,-8 0-4 15,-6-3 3-15,-3 2 5 16,-7 1 30-16,-2 6 3 15,-2 1 4-15,-2 7-4 16,0 5 18-16,-4 7 36 0,-2 10-39 16,0 3-33-16,-5 4-10 0,1 4-6 15,6-4-4-15,-4-6-27 16,8-9-52-16,8-9-79 16,4-9-164-16,5-10 42 15,5-5 48-15,4-2 144 0,-8 2 83 31,2 4 13-31,-2 1-1 16,-6 5-2-16,2 3-4 0,-8 4-10 16,-1 3 5-16,-1 3 11 15,2 1 56-15,-6 5 96 16,0 4-16-16,0 5-24 16,0 5 16-16,-8 1-21 0,3 6-30 15,-3-1 4-15,-2 1-13 0,2-2-5 16,4-1-13-16,-4-8-17 15,8-5-9-15,0-10 0 16,8-4-18-16,2-15-30 16,6-5 19-16,1-8-2 15,-1-2 2-15,2 2-2 0,-4 4 0 32,-2 7 1-32,-2 7-1 0,2 9 3 15,-8 5 7-15,2 10-6 16,-4 5-4-16,0 7-3 15,-2 1 4-15,0 2-3 16,-2-4 4-16,0-4-3 16,2-7 5-16,0-6 5 0,10-5 3 15,4-13-23-15,7-5 24 0,1-4-2 16,8-1 3-16,-8 2 4 16,4 4 0-16,-6 8 0 15,0 5 9-15,-5 5-5 16,-7 13-8-16,-4 5-8 15,-4 6-3-15,0 5-4 0,-8 5 2 16,-2-1-3-16,-1-3-19 0,3-5-28 16,4-11-19-16,4-12-41 15,14-8-95-15,11-12-167 16,15-3-139-16</inkml:trace>
  <inkml:trace contextRef="#ctx0" brushRef="#br0" timeOffset="-212110.85">4299 10536 538 0,'0'0'356'0,"29"9"-138"16,-13 6-64-16,0 8-54 15,0 9-15-15,-4 7-26 16,0 10-20-16,-6 4-7 16,-2 7 1-16,-4-3-5 15,0-4 7-15,-10-8 7 0,-4-11-17 16,-4-12-17-16,0-16-4 0,-8-7-8 16,4-17-3-16,-3-11 2 15,3-12 3-15,4-7 3 16,6-7-1-16,8-3 2 15,4-1 1-15,6 3-4 0,14 4 4 16,10 5 2-16,5 4-1 16,11 6 20-16,6 4 1 0,-1 8-7 31,1 3-7-31,-4 12-4 0,-11 8-1 16,-11 7-1-16,-16 16-10 15,-14 7-10-15,-18 9-37 16,-17 4 15-16,-13-1 9 15,-8-3-3-15,-5-13-14 16,5-11-28-16,7-13-4 0,11-13-28 16,12-13-101-16,14-7-126 15,10-5-287-15</inkml:trace>
  <inkml:trace contextRef="#ctx0" brushRef="#br0" timeOffset="-211826.03">4896 9886 853 0,'0'0'281'0,"-10"30"-67"16,-1-5-75-16,-1 14-50 15,-4 11-7-15,4 14-32 16,-4 11-28-16,8 10-13 16,2-3-6-16,6-9-3 0,0-12-2 15,2-15-16-15,0-21-31 0,-2-17-68 16,-2-10-89-16,-8-14-178 16,-8-7-136-16</inkml:trace>
  <inkml:trace contextRef="#ctx0" brushRef="#br0" timeOffset="-211672.25">4551 10290 1062 0,'0'0'227'15,"47"6"-49"-15,-11-6-90 16,6-8-54-16,6-3-26 16,-1-2-7-16,-1-2-24 15,-2 1-70-15,-13 6-63 16,3 2-143-16,-8 2-223 0</inkml:trace>
  <inkml:trace contextRef="#ctx0" brushRef="#br0" timeOffset="-211509.37">5067 10336 555 0,'10'29'403'0,"0"-3"-185"0,-4-3-72 15,-2-5-101-15,-2-9-33 0,-2-9-19 16,0-8-121-16,0-9-63 15,4-6-80-15,4-5-223 16</inkml:trace>
  <inkml:trace contextRef="#ctx0" brushRef="#br0" timeOffset="-211239.25">5282 10293 711 0,'0'0'199'0,"22"36"1"15,-18-21-61-15,-4 1-54 16,-16-4-43-16,2 2-24 0,-12-1 6 15,4 2-13-15,-2 2-8 16,6-3 1-16,8-3-10 16,7-1-13-16,6-2 19 15,9-3 0-15,10-2-6 0,8-3 9 16,2-3 0-16,2-6-3 16,-3-6 0-16,-3-3-4 15,-6-5 3-15,-10-1-5 0,-6-5 2 16,-10 0 7-16,-8 1-2 15,-6 1-4-15,-6 5-2 16,-4 6 6 0,3 6-31-16,-1 7-170 15,8 3-198-15,-2 3-248 0</inkml:trace>
  <inkml:trace contextRef="#ctx0" brushRef="#br0" timeOffset="-210906.97">5451 10287 898 0,'0'0'206'15,"15"54"17"-15,-15-24-91 16,0-1-50-16,0-3-21 16,0-7-30-16,-3-10-19 15,3-9-14-15,0-13-9 0,3-14-6 0,5-11 16 16,10-4 3-16,0-2-2 15,0 6 2-15,4 9 0 16,-2 12 2-16,-2 12 5 16,-2 7 0-16,1 16-3 15,-7 9 4-15,-2 7-2 16,0 6-3 0,-8 3 1-16,0-1-4 0,0-3-5 15,-6-10-29-15,4-14-44 16,6-15-16-16,10-16-131 15,12-17-165-15</inkml:trace>
  <inkml:trace contextRef="#ctx0" brushRef="#br0" timeOffset="-210405.43">6029 10071 1055 0,'0'0'187'15,"0"0"4"-15,0 0-113 0,0 0-39 16,-24 30-14-16,0-15 4 16,-4 4 3-16,0 1-4 15,3-1-9 1,3 0-7-16,10-1 2 15,8-3 14-15,4-6 4 16,16-1-5-16,15-4-13 16,9-2-4-16,8 1-4 0,2 2 1 15,-7 4-1-15,-9 2 1 16,-16 8-2-16,-16 5-10 16,-12 4-11-16,-18-1-19 0,-6 0-26 15,-11-5-28-15,9-6-54 16,0-10-61-16,14-6-152 0,14-1-160 15</inkml:trace>
  <inkml:trace contextRef="#ctx0" brushRef="#br0" timeOffset="-209834.67">6807 10282 566 0,'0'0'255'0,"0"0"-19"15,0 0-123 1,-37-7-54-16,21 5-28 15,0 0-17-15,0 0-4 16,2 2 10-16,-6 2 14 16,4 4 19-16,2 4 2 15,2 5-11-15,4 2-14 16,4 5-7-16,4-1-4 16,8 5-10-16,10-1-10 0,4-1-2 15,4-5-2-15,0-1 2 0,0-8 4 16,-1-7-2-16,-9-6-7 15,-2-11-1-15,-10-11 5 16,-2-6-1-16,-2-3 5 0,-10-2-27 16,-4 3-46-16,-2 4-42 15,-1 6-69 1,3 7-161-16,2 7-328 16</inkml:trace>
  <inkml:trace contextRef="#ctx0" brushRef="#br0" timeOffset="-209465.83">7425 9796 774 0,'0'0'290'0,"-60"-30"-73"15,23 19-99-15,1 5-41 0,-6 6-17 16,3 8-13-16,1 10-8 16,2 10-6-16,6 8 0 15,0 11-5 1,9 7-14-16,-1 7-8 15,10 8-3-15,2 1-3 16,8 2-31-16,2-3-20 16,4-11-8-16,8-8 8 0,-6-13 18 15,0-14-18-15,-2-11-48 16,-4-12-95-16,-2-5-327 16</inkml:trace>
  <inkml:trace contextRef="#ctx0" brushRef="#br0" timeOffset="-209287.36">6789 10277 1319 0,'0'0'290'15,"22"31"-113"1,8-26-60-16,6-5-100 16,11-12-12-16,7-3-5 15,2-4-1-15,-3 0-71 0,-3 2-65 16,-6 8-95-16,-9 4-271 15</inkml:trace>
  <inkml:trace contextRef="#ctx0" brushRef="#br0" timeOffset="-208362.61">7924 10240 981 0,'0'0'282'0,"0"0"-83"16,0 0-101-16,-26 9-68 0,0-6 8 15,-4 1-25-15,-8 3-6 16,5 3-7-16,1 3-21 16,6 7-22-16,0 6-14 15,10 4 1-15,8 3 19 0,8 0 17 16,14-4 14-16,14-4 2 16,6-6 3-16,6-8 3 0,1-6 16 15,1-5 9-15,-6-7 6 16,-6-10-12-16,-9-2-18 15,-7-6-5-15,-8-1-2 16,-4-2-31-16,-4 3-77 0,-6 3-149 16,0 7-261-16</inkml:trace>
  <inkml:trace contextRef="#ctx0" brushRef="#br0" timeOffset="-208015.54">8138 9841 1315 0,'-4'31'218'0,"0"9"-64"0,2 7-80 16,0 7-24-16,2 4-17 16,0 6-15-16,4-2-6 15,0-3-7-15,0-6-3 16,0-10-2-16,0-9-21 0,-4-11-44 15,0-6-69-15,0-11-109 16,0-3-298-16</inkml:trace>
  <inkml:trace contextRef="#ctx0" brushRef="#br0" timeOffset="-207814.64">8065 10116 1369 0,'0'0'172'0,"0"0"-18"16,0 0-82-16,27 4-37 16,-11-4-22-16,2 0-11 15,2-3-3 1,2-4-45-16,0 0-47 16,-4-3-39-16,-2 1-47 0,-3 1-128 15,-1-3-202-15</inkml:trace>
  <inkml:trace contextRef="#ctx0" brushRef="#br0" timeOffset="-207129.31">8381 9930 649 0,'0'0'669'0,"15"45"-503"16,-11-12-22-16,-2 4-64 15,-2 4-26-15,0 4-19 16,0-2-6-16,-2-6-10 0,2-8-4 31,0-12-8-31,0-8-4 0,4-9-10 16,4-12-33-16,6-3 35 15,0-3 0-15,4-1-10 16,2 4 6-16,2 6 12 16,-2 8 7-16,1 4 1 15,-1 10-3-15,0 8-2 16,-8 3-2-16,0 4-4 0,-2-1 0 0,-6-1-2 15,0-6-2-15,-2-6-22 16,-2-6-24-16,0-8-40 16,2-13-74-16,2-6 88 15,2 0-48-15,2-4-59 16,2 3-46-16,2 5 97 0,-1 3 41 16,3 7 89-16,-4 5 88 0,6 0 67 15,-6 5 24-15,6 4-38 16,-6 1-17-16,2 2-36 15,2-2-16-15,-2-3-17 16,4-1-12-16,1-4-11 16,5-2-6-16,-2-4-5 0,4-6-2 31,-4-1-9-31,-2-3-2 0,-8-2-8 16,-2 1 2-16,-8-4-5 15,-2 3-4-15,-10 2 7 16,-10 1 5-16,-6 5-3 15,-4 8 3-15,-5 9-3 0,-1 10 3 16,2 8-6-16,4 9 4 16,6 3-2-16,11-2 6 0,3-3-2 15,12-2 1-15,4-9-1 16,10-7 0 0,11-12-9-16,5-4-5 0,2-9-9 15,4-10-8-15,-7-6-9 16,-3-4-21-16,-4 1-6 15,-12 2-44-15,0 5-92 16,-4 5-110-16,-2 5-233 16</inkml:trace>
  <inkml:trace contextRef="#ctx0" brushRef="#br0" timeOffset="-206859.75">8929 10247 293 0,'0'0'519'0,"0"0"-316"16,26 31-9-16,-18-16-59 0,-1 2-11 15,-1 1-36-15,2-2-17 16,-6 0-19-16,2-5-14 16,-2-2-19-16,-2-6-12 0,0-3-6 15,0-7-17-15,0-7 9 16,4-7-4-16,6-5 4 16,0-3 4-1,6-3 5-15,2-1-2 16,4 5 2-16,-2 3-14 15,1 3-24-15,-7 3-32 0,2 6-5 16,-2 2-21-16,0-1-43 16,-2 4-63-16,2-1-96 15,0-1-230-15</inkml:trace>
  <inkml:trace contextRef="#ctx0" brushRef="#br0" timeOffset="-206511.95">9411 9845 221 0,'0'0'158'16,"0"0"-2"-16,0 0-19 0,30-29-56 16,-24 22-4-16,-2 2-12 15,2 2-16 1,-6 3-12-16,4 0 5 0,-4 1-12 16,0 5-13-16,0-1 11 15,0 5-10-15,-4 2 4 16,-4-1-13-16,2 1-8 0,-2-4-15 0,4-2-59 15,4-4-135 1,0-2-241-16</inkml:trace>
  <inkml:trace contextRef="#ctx0" brushRef="#br0" timeOffset="-206057.27">9592 10080 808 0,'0'0'195'0,"0"0"29"16,0 0-78-16,0 0-71 0,-22 40-26 15,4-25-6-15,1 1-9 16,1-2-11-16,2-2-10 16,6-4-9-16,6-2 0 15,4-4 4-15,10 1 14 16,2-1-8-16,8 2-10 0,3 4 0 15,1 3-3 1,-2 3 2-16,-10 3-4 16,-2 4 1-16,-12-2-1 15,-8 3-3-15,-10-2-11 16,-10-1-24-16,0-4-27 16,-1-6-28-16,3-8-56 0,8-5-118 15,14-12-352-15</inkml:trace>
  <inkml:trace contextRef="#ctx0" brushRef="#br0" timeOffset="-204856.15">10148 10191 689 0,'2'-8'222'0,"-2"2"-13"16,-6 1-83-16,-9 1-42 0,-5 4 0 16,-6 0-44-16,-2 2-15 15,-2 8-11-15,4 3-11 16,3 4-6-16,7 2-26 0,4-1-8 16,10-3 17-16,6-4 8 15,14-3-8-15,5-7-6 16,9-3 9-16,4-9 16 0,-2-1 1 31,-2-5 1-31,-7 2 3 0,-5-2 10 16,-6 2 0-16,-6 3-8 15,-4 3 3-15,0 2 6 16,-4 6 8-16,0 1 20 0,0 8 35 16,-4 5-22-16,0 4-12 15,2 5-23-15,0 2-12 16,2 1-7-16,0-5-5 15,8-2-21-15,-2-9-27 16,6-6-22-16,4-10-41 16,2-10-72-16,4-9-58 15,3-7-38-15,1-1-154 0</inkml:trace>
  <inkml:trace contextRef="#ctx0" brushRef="#br0" timeOffset="-204640.57">10466 10076 578 0,'0'0'328'0,"0"0"-74"16,28 8-97-16,-28-2-43 15,-6 2-56-15,-12 0-44 0,-2 3 11 16,-4 3-3-16,-1 2-16 16,1 5 0-1,6 0-22-15,4 2 0 16,10-1 9-16,6-4 7 16,14-3 0-16,6-5-4 15,10-5 4-15,1-5 0 16,3 0-2-16,0-6-3 0,-8-6-42 15,-3 0-69-15,-1-1-137 16,-4 2-308-16</inkml:trace>
  <inkml:trace contextRef="#ctx0" brushRef="#br0" timeOffset="-204377.52">10679 9696 1247 0,'0'0'178'0,"0"55"-61"15,0-16-25-15,4 7-66 16,0 9-2-16,-2 7-14 16,2 2-5-1,2-1-4-15,-6-4 0 16,4-10-17-16,-4-15-18 15,0-16-46-15,-8-14-46 0,0-10-158 16,-2-15-32 0,-8-7-306-16</inkml:trace>
  <inkml:trace contextRef="#ctx0" brushRef="#br0" timeOffset="-204224.43">10496 9973 561 0,'0'0'683'0,"0"0"-501"0,50 11-52 16,-19-10-72-16,5-1-35 15,2-5-20-15,0-3-3 16,-3-1-23-16,-5 2-61 16,-4 0-53-1,-8 2-78-15,-4 5-85 16,-2 0-132-16</inkml:trace>
  <inkml:trace contextRef="#ctx0" brushRef="#br0" timeOffset="-203823.22">10871 10015 587 0,'0'0'256'16,"24"53"-50"-16,-14-26-69 15,-2-1-14-15,0-4-21 16,-2-4-32-16,-2-5-43 0,0-6-25 16,0-7-1-16,-2-4-45 15,2-8-62-15,2-4-48 0,2-3-67 16,2 0 4-16,0 3-31 16,6 5 181-16,-3 6 50 15,1 5 36-15,0 4 100 16,-2 4 88-16,-6 5-58 0,-2 1-13 15,-4 1-45-15,-6 1-49 0,-4 0-18 16,0 2-7-16,0-1-11 16,4-4-4-16,2 0 2 15,4-4 14-15,10-3 5 16,6-4 2-16,4-2-24 16,4-4 0-1,0-6 1-15,-2-2-5 16,0-3 1-16,-11 0 1 15,-1-4-4-15,-6 0 2 0,-4-3 1 16,-10 1 1-16,-5 0-2 16,-5 2 4-16,-4 5-1 15,-2 3-7-15,2 4-57 16,2 5-97-16,10 2-119 0,6 0-298 0</inkml:trace>
  <inkml:trace contextRef="#ctx0" brushRef="#br0" timeOffset="-203453.2">11275 10010 21 0,'0'0'956'0,"2"43"-776"15,-2-17-4-15,-2-1-89 16,-6 2-21-16,0-2-29 15,2-7-20-15,-4-3-9 0,2-7-6 0,4-8-3 16,4-6-7-16,0-11 4 16,8-6-3-16,6-7 12 15,4-6-2-15,6 3-2 16,3 0 3-16,-1 5-3 16,2 8 4-16,-2 7-4 0,-4 8 5 15,-4 5-1 1,-5 8 4-16,-1 8 9 15,-6 7 1-15,-4 3 1 16,-2 5-6-16,0 2-2 16,-8-1-6-16,2-6-6 15,0-5 0-15,0-7-30 16,4-8-49-16,2-6-83 16,8-8-108-16,8-5-174 0</inkml:trace>
  <inkml:trace contextRef="#ctx0" brushRef="#br0" timeOffset="-202951.53">11787 9967 983 0,'0'0'157'0,"-32"8"1"16,11-1-76-16,-9 3-20 0,-2 3-19 16,2-1-9-16,4 0-5 15,6-3-1-15,7 0 1 0,7-4 1 16,6-5 6-16,15 0 14 16,11-2-11-16,8-3-23 15,6 1-10-15,5 1-1 16,-3 3 1-1,-8 8-6-15,-10 5 4 16,-18 8-9-16,-8 4-16 16,-16 2-23-16,-8 0 14 0,-6-2-1 15,1-6-26-15,-5-5-19 16,6-5-40-16,8-2-103 16,6-4-164-16</inkml:trace>
  <inkml:trace contextRef="#ctx0" brushRef="#br0" timeOffset="-202588.04">12238 9513 688 0,'0'0'214'15,"0"0"10"-15,0 0-82 16,0 0-37-16,-40 51-34 15,9-5-16-15,-5 17-27 0,-8 15-17 16,-4 11-1-16,5 6-5 0,-3-1-7 16,4-5-28-16,13-13-108 15,9-11-171-15,12-16-255 16</inkml:trace>
  <inkml:trace contextRef="#ctx0" brushRef="#br0" timeOffset="-202052.55">12248 10034 1130 0,'0'0'187'0,"4"57"-39"16,-4-23-52-16,0-3-58 15,-4-1-21-15,-2-6-12 0,0-10-7 16,2-14-42-16,-2-11-108 31,6-15-113-31,6-15-132 16</inkml:trace>
  <inkml:trace contextRef="#ctx0" brushRef="#br0" timeOffset="-201903.08">12202 9900 1143 0,'0'0'177'0,"0"0"8"16,0 0-120-16,0 0-74 15,0 0 3-15,0 0-8 0,30-35-85 16,-20 19-98-16,6 2-106 15,-2 5-210-15</inkml:trace>
  <inkml:trace contextRef="#ctx0" brushRef="#br0" timeOffset="-201578.25">12401 9912 599 0,'0'0'481'0,"8"45"-311"0,-6-18 7 15,-2 2-79-15,0 0-22 16,0 2-12-16,0-3-8 16,0-7-21-16,0-3-18 15,6-8-11-15,-2-9-5 0,4-10-20 16,6-11-35-16,-2-12 22 0,7-3-9 16,5-2 20-16,-6 4 17 15,2 6 5-15,2 9-1 16,-4 16 7-16,2 3 9 15,-3 14 4-15,3 11-5 16,-4 4 0-16,2 3-3 0,-2 3-5 16,-6-4-3-1,0-7-5-15,0-12-4 0,0-13-54 16,2-12-100-16,-2-18-117 16,5-11-92-16,3-9-281 15</inkml:trace>
  <inkml:trace contextRef="#ctx0" brushRef="#br0" timeOffset="-201348.02">12860 9456 1001 0,'0'0'221'0,"0"0"-48"16,8 42-84-16,-4-1-45 15,0 12-9-15,0 14-11 0,2 10-6 16,2 3-6-16,-2-4-11 15,1-7 2-15,-1-17-7 16,0-18-27-16,-6-19-50 16,0-19-125-16,-6-18-244 15,-2-13 2-15</inkml:trace>
  <inkml:trace contextRef="#ctx0" brushRef="#br0" timeOffset="-200969.37">12764 9793 1093 0,'0'0'152'0,"14"35"6"16,-2-21-75-16,4-2-42 16,2-7-20-16,0-4-21 15,4-1-5-15,2-1-2 0,-3-4-40 16,3 0-19-16,2-2 5 16,0 4 0-16,2-4 28 15,2 2 24-15,-1-5 9 16,3 1-2-16,-8-3 2 0,-2-2 4 15,-6 1 14-15,-4-1 2 16,-8 1-9-16,0 0-5 0,-4 5 4 16,-10 2-3-16,0 3-2 31,-2 3 8-31,-2 12 10 16,0 6-3-16,0 10-8 0,6 5 5 15,0 4 1-15,6 2 1 16,4-3 5-16,10-1 1 15,-2-5-4-15,8-6 0 0,-2-9-8 16,4-7-8-16,0-9-8 16,-1-8-10-16,-7-7-42 15,2-2-55-15,-8 1-53 16,0 3-164-16,0 3-530 0</inkml:trace>
  <inkml:trace contextRef="#ctx0" brushRef="#br0" timeOffset="-200584.33">13327 9820 914 0,'0'0'200'0,"0"51"-16"15,0-20-53-15,0 2-62 16,0 3-19-16,-2-2-18 15,0-3-10-15,0-8-7 0,2-7-10 16,2-15-2-16,4-13-10 16,5-16-12-16,5-14 19 15,4-9-3-15,4-4 2 0,2 2-4 16,0 8-4-16,-4 12-9 0,-1 12 13 16,3 18 9-16,-2 12 1 15,-4 15-2-15,0 7 3 16,-4 7-1-16,-6 2 6 15,0 1-9-15,-4-4 0 16,-4-7-1 0,0-8-3-16,-4-8-8 15,-4-8-56-15,6-6-87 16,2-10-42-16,0-1-79 0,10-4-167 16</inkml:trace>
  <inkml:trace contextRef="#ctx0" brushRef="#br0" timeOffset="-200315.31">13682 9405 1053 0,'0'0'189'0,"18"39"-12"0,-8-13-83 0,-2 7-32 31,-2 9-4-31,-2 10-36 0,0 8-10 16,0 6 1-16,0 1-17 16,-4-3 4-16,0-6 6 15,0-11-16-15,-10-15-23 16,2-12-37-16,-4-12-72 16,0-8-95-16,-2-14-108 15,0-7-413-15</inkml:trace>
  <inkml:trace contextRef="#ctx0" brushRef="#br0" timeOffset="-200130.76">13523 9644 734 0,'0'0'204'0,"0"0"98"0,0 0-123 0,40-11-74 16,-12 3-36-16,6-7-21 16,9-7-10-16,7-3-19 15,8-4-16-15,-3 1-4 16,1 5-38-16,-9 6-26 15,-7 10-11-15,-8 7-43 16,-18 6-172 0,-2 9-478-16</inkml:trace>
  <inkml:trace contextRef="#ctx0" brushRef="#br0" timeOffset="-183661.09">14326 9562 648 0,'0'0'226'0,"0"0"-73"15,-12 33-34-15,8-26-34 16,2 0-10-16,0-7-20 16,2-4-22-16,6-13-30 0,6-11 42 15,8-8 18-15,3-13-37 16,5-8-17-16,8-8-6 0,-4-3-2 16,0-5-12-16,-5 5-44 15,1 5-51-15,-4 6-182 16,-2 14-476-16</inkml:trace>
  <inkml:trace contextRef="#ctx0" brushRef="#br0" timeOffset="-182410.93">14904 8742 640 0,'0'-3'324'0,"-8"2"-241"16,0 1-20-16,-6 0 16 15,-4 0-2-15,-2 8-38 0,-2 2-15 16,-1 7-2-16,3 5-9 16,2 6-7-16,10 4 0 15,-2 0-4-15,10-1 4 16,10-5 6-16,8-6 9 0,8-11-9 15,7-9-12-15,3-5-1 16,0-14-2-16,0-4 3 16,-11-3-3-16,-3-2 1 0,-8 0-1 15,-8 2-12-15,-6 1-31 16,-2 3-14-16,-8 4-28 16,-8 4-33-1,-2 7-75-15,3 4-13 16,-5 3-227-16</inkml:trace>
  <inkml:trace contextRef="#ctx0" brushRef="#br0" timeOffset="-181926.13">15114 8747 764 0,'0'0'208'0,"0"0"-52"16,0 0 1-16,0 0-39 15,0 0-43-15,-22 38-35 31,15-16-15-31,7 3-18 16,3 1-4-16,5-3-1 0,10-3-2 16,2-7 0-16,4-8-3 0,2-5 0 15,0-9-1-15,-4-8-1 16,-3-4-1-16,-9-5 3 16,-2 0 0-16,-4-1-1 15,-4 2 3-15,0 4 0 0,0 5 1 16,0 5-1-16,0 8 3 15,0 3 5-15,0 9 86 0,4 7-54 16,2 5-22-16,0 5-5 16,0 5-8-16,2-2-2 15,0-1-2-15,0-7-6 16,2-7-30-16,-4-8-41 0,4-11-59 31,0-11-120-31,-4-12-84 0,2-5-425 16</inkml:trace>
  <inkml:trace contextRef="#ctx0" brushRef="#br0" timeOffset="-181678.58">15428 8211 1180 0,'0'0'182'15,"0"0"-14"-15,0 0-66 0,30 57-40 16,-20-7-32-16,2 14-14 16,0 14-8-1,-2 7-4-15,2 4-4 16,-4-9 2-16,-3-11-5 16,-3-17-18-16,-4-20-46 15,-7-21-61-15,-5-12-111 16,-2-17-144-16,-8-14-383 15</inkml:trace>
  <inkml:trace contextRef="#ctx0" brushRef="#br0" timeOffset="-181509.01">15351 8503 524 0,'0'0'690'0,"0"0"-497"0,39 14-39 16,-19-11-63-16,6-3-30 15,0-8-44-15,4-2-16 16,2-4-4-16,-3-1-40 0,-3-3-47 15,-4 3-61-15,-2 3-99 16,-6 5-225-16</inkml:trace>
  <inkml:trace contextRef="#ctx0" brushRef="#br0" timeOffset="-181123.63">15835 8095 885 0,'-8'28'151'16,"4"14"-30"-16,0 14 5 0,2 12-52 16,2 14-19-16,-1 8-15 15,4 4-23-15,1-5-8 16,4-6-6-16,-6-17-4 15,0-18 2-15,-2-17-9 16,0-20-63-16,-2-13-137 0,2-15-149 16,0-11-291-16</inkml:trace>
  <inkml:trace contextRef="#ctx0" brushRef="#br0" timeOffset="-180954.29">15935 8698 922 0,'16'28'208'0,"1"1"-32"0,-5-4-70 15,-2-4-65-15,-2-4-19 16,-4-8-17-16,-2-9-7 16,-2-9-38-16,0-15-112 15,-2-12-41-15,-4-8-118 16,0-4-212-16</inkml:trace>
  <inkml:trace contextRef="#ctx0" brushRef="#br0" timeOffset="-180591.16">15992 8532 670 0,'0'0'157'0,"18"39"-42"16,-10-23-45-16,-2-1-47 16,-2-6-18-16,-4-2-11 15,2-4-75-15,-2 0-40 16,2-3-6-16,2 1 48 0,6-1 76 16,2 0 4-16,4 0 45 0,8-2 14 15,1-4-2-15,5-1 10 16,0-3 14-16,0-3 24 15,-4-3-12-15,-5-1-22 16,-3-2-15-16,-12-2-21 16,-6 2-12-1,0 0-14-15,-12 4-4 0,-2 4-5 16,-5 8 1-16,-5 5 3 16,0 15 7-16,0 9-4 15,2 11-2-15,4 6 3 16,4 4 21-16,9-3 5 0,5-2-1 15,5-9 2-15,7-9-6 16,8-8-17-16,-2-10-11 0,6-6-5 16,0-6-9-16,0-11-47 15,-5-5-20-15,-3-3-32 16,-4 2-83-16,-4-1-178 16</inkml:trace>
  <inkml:trace contextRef="#ctx0" brushRef="#br0" timeOffset="-180288.03">16356 8649 906 0,'16'30'183'0,"-2"1"-11"0,-2 1-73 16,-5-1-15-16,1-5-32 15,-6-5-15-15,-2-6-12 0,0-9-17 16,-4-6-15-16,-4-9-2 15,1-10 7-15,-1-8 2 16,6-7 0-16,2-7 4 0,0-2-2 16,10 1 8-16,1 3 4 15,5 7-3-15,2 8 0 16,4 5-5-16,-4 9-1 0,0 3-3 31,2 4-24-31,-8 3-58 0,3 0-70 16,1 1-164-16,0-1-348 15</inkml:trace>
  <inkml:trace contextRef="#ctx0" brushRef="#br0" timeOffset="-179788.83">17166 8296 831 0,'28'-30'152'16,"-8"3"13"-16,-2 0-65 16,-14 0-22-16,-4 6-22 15,-4 1-1-15,-16 3-8 0,-2 3-13 16,-2 4-3-16,-6 4-9 0,3 6 0 15,-3 8-7-15,2 10-7 16,2 10 7-16,2 14 1 16,5 11 6-16,3 11-4 15,2 11-4-15,6 6-6 0,4 2-3 16,4-4-1-16,0-11-2 16,0-12-2-16,0-14-2 0,-6-18-16 15,-2-19-85-15,-4-7-141 16,0-14-59-16,-2-6-294 15</inkml:trace>
  <inkml:trace contextRef="#ctx0" brushRef="#br0" timeOffset="-179619.81">16777 8644 1158 0,'0'0'244'15,"0"0"-61"-15,46 19-79 16,-19-29-82-16,5-10-17 15,4-4-7-15,-2-2-41 0,-1 3-58 16,3 7-50-16,-10 8-137 0,-6 8-314 16</inkml:trace>
  <inkml:trace contextRef="#ctx0" brushRef="#br0" timeOffset="-179456.94">17208 8722 902 0,'16'29'273'0,"0"-4"-76"16,-4-4-71-16,-2-5-75 16,-8-8-39-16,-2-8-14 15,-2-8-116-15,-2-12-56 16,-4-7-155-16,4-7-496 16</inkml:trace>
  <inkml:trace contextRef="#ctx0" brushRef="#br0" timeOffset="-179334.79">17285 8532 898 0,'0'0'228'16,"0"0"-78"-16,36 13-81 0,-32-14-69 16,0-12-39-16,-2-6-107 15,0-4-154-15,4-2-446 32</inkml:trace>
  <inkml:trace contextRef="#ctx0" brushRef="#br0" timeOffset="-179101.19">17506 8145 932 0,'0'0'229'16,"8"52"-50"-16,-4-9-86 15,2 14-43-15,-6 11-2 0,2 7-15 16,0 5-22-16,0 0-8 15,0-10-3-15,0-12-4 16,2-17-40-16,0-17-41 0,4-19-62 16,2-11-166-16,5-19-349 15</inkml:trace>
  <inkml:trace contextRef="#ctx0" brushRef="#br0" timeOffset="-178883.01">17790 8133 1073 0,'0'0'169'0,"4"47"-23"0,-4-7-67 16,0 16-42-16,-4 14-17 15,0 10-10-15,0 1-10 0,0-5 0 16,2-10-1-16,2-22-17 15,-4-20-47-15,2-20-113 0,0-15-232 16,0-15-201-16</inkml:trace>
  <inkml:trace contextRef="#ctx0" brushRef="#br0" timeOffset="-178718">17712 8478 962 0,'0'0'216'0,"0"28"-40"15,-1-18-83-15,-1-9-50 16,2-2-34-16,0-12-12 16,5-5 3-16,5-5-41 15,10-2-129-15,10 1-195 16,4 1-474-16</inkml:trace>
  <inkml:trace contextRef="#ctx0" brushRef="#br0" timeOffset="-178016.52">18004 8610 462 0,'0'0'125'16,"0"0"33"-16,0 0-29 15,0 0 53-15,0 0-51 16,0 0-14-16,18 32-35 16,-2-28-17-16,4-4-28 15,4 0-11-15,0-9-14 0,2-3-10 0,-3-6-3 16,-7-5 0-16,-2 0 0 16,-10-2-2-16,-4 1 1 15,-8 1-1-15,-10 4 2 16,-3 6-1-16,-5 6 2 0,-4 7-2 15,2 10 2-15,2 11-1 16,4 10 2-16,9 8-1 0,3 5 3 31,8-2-1-31,6-2 1 16,8-4 6-16,5-11 20 16,7-6-13-16,0-10-9 15,4-9-9-15,-4-11-3 0,0-11-43 16,-7-7-28-16,-7-3-40 15,-2 2-123-15,0 2-222 0</inkml:trace>
  <inkml:trace contextRef="#ctx0" brushRef="#br0" timeOffset="-177715.8">18223 8559 733 0,'0'0'132'0,"32"24"65"15,-16-9-74-15,-4 4 0 16,-1 1-44-16,-3 1-26 0,0-2-11 16,-4-5-17-16,0-5-18 15,-4-8-7-15,-4-2-10 16,0-12 9 0,2-6-1-16,2-3 4 15,0-6 0-15,6 1 0 16,2 0 2-16,2 2-5 15,2 6 5-15,0 2-20 0,2 6-31 16,-2 1-22-16,2 2-26 16,-6 2-52-16,0-1-52 15,2 3-30-15,0 4-209 0</inkml:trace>
  <inkml:trace contextRef="#ctx0" brushRef="#br0" timeOffset="-177568.91">18535 8558 780 0,'0'0'155'0,"10"47"-46"15,-10-31-79-15,-2-7-22 16,-4-9-11-16,0-5-35 16,0-13-153-16,-4-6-54 0,4-6-181 15</inkml:trace>
  <inkml:trace contextRef="#ctx0" brushRef="#br0" timeOffset="-177484.14">18565 8438 121 0,'0'0'40'0,"0"0"-61"15</inkml:trace>
  <inkml:trace contextRef="#ctx0" brushRef="#br0" timeOffset="-176780.73">18696 8433 491 0,'0'0'173'0,"18"48"-13"15,-16-22-38-15,0-1-9 16,-2-3-48-16,0-5-15 16,0-5-27-16,0-4-15 15,0-8-7-15,0-3-10 16,2-6 1 0,6-8 16-16,3-2-5 15,3-4-2-15,2 0 1 16,2 1 0-16,2 4 1 0,-2 4 3 15,4 4-2-15,-8 4-3 16,3 3 0-16,-1 3 1 16,0 0 0-16,-2 8 0 15,0 5 2-15,-2 3-1 0,-2 1-2 16,-2 1-2-16,2-3 1 0,-2-5-1 16,2-4 1-16,0-6-5 15,4-5-9-15,-1-1-14 16,-1-6 7-16,2 3 14 15,0-2 8-15,0 1 2 16,-4 2-1 0,2 3 0-16,-6 1 2 15,0 0 5-15,0 4 35 0,-2 0-51 16,0 4 26-16,-4 5 8 16,0-1-2-16,0 2-6 15,-4 2 8-15,2-2-2 16,0 0-2-16,0-2-2 15,2 3 0-15,0-1-4 0,0-1-5 16,0 1-8-16,2-2-3 0,0-1 0 16,6-7 0-16,-2-5 1 15,6-9-8-15,2-7 5 16,-1-7 2-16,3-5 0 16,2 0-2-16,-8 2 2 15,0 7 0-15,-2 6-1 0,-2 7 1 0,0 11 3 16,-2 13 4-16,-2 13-1 15,-2 12-1-15,-4 13 5 16,-4 10 4-16,-4 4-2 16,0-1-2-16,-4-1-3 31,2-4-1-31,-4-7-6 0,1-7 0 16,-7-8-3-16,-2-8 2 0,-2-12-14 15,-8-12-82-15,1-10-106 16,1-17-167-16,2-6-275 15</inkml:trace>
  <inkml:trace contextRef="#ctx0" brushRef="#br0" timeOffset="-175672.51">18551 8365 414 0,'-2'3'220'16,"0"2"9"-16,0 1-74 15,2-3-18-15,0 1-42 16,0-4-44 0,0-2-38-16,0-7-15 0,2-1-7 15,2-2-237-15,4 1-536 16</inkml:trace>
  <inkml:trace contextRef="#ctx0" brushRef="#br0" timeOffset="-151583.39">24085 1003 132 0,'0'0'400'16,"-48"-2"-256"-16,16 2-20 0,-9-2-32 15,-13-1-14-15,-14-5 48 16,-7-5-17-16,-16-2-45 0,-15-3-19 15,-17-3 9-15,-10 0-21 16,-8 1-26-16,-20 2-3 0,-6 2 0 16,0 3-4-16,3 4-37 31,3 5-73-31,20 4-164 16,27 4-403-16</inkml:trace>
  <inkml:trace contextRef="#ctx0" brushRef="#br0" timeOffset="-150450.96">23050 931 820 0,'0'0'83'15,"14"52"27"-15,-6-22-25 0,-4 2-59 16,2 1-14-16,-4 7-4 16,2 1-2-16,0 8 1 15,0 7 10-15,0 7 4 16,0 14 8-1,-3 12 5-15,-1 12-11 16,0 13-11-16,0 16-8 16,-1 14-3-16,-9 12 0 15,2 15 0-15,-4 13 0 0,-2 14-1 16,0 15 4-16,-4 13 7 16,0 19 9-16,-2 15-2 15,2 14-3-15,-1 17 2 0,-1 19-2 16,4 11-4-16,-4 10-7 0,2 16-3 15,-2 8 0-15,2 6-1 16,-2 3 2-16,1 4-6 16,3 0 5-16,-6-6-1 15,0-3 1-15,2-11-1 16,2-16 0 0,-6-8 1-16,3-14 3 15,1-16 7-15,0-10-4 0,2-12 0 16,2-7-2-16,2-12-3 15,2-10 4-15,4-14 5 16,2-12-1-16,0-21-5 16,4-22-3-16,2-27-1 15,0-30-2-15,4-32-21 0,0-29-22 16,0-29-37-16,-2-21-46 0,-2-8-257 16</inkml:trace>
  <inkml:trace contextRef="#ctx0" brushRef="#br0" timeOffset="-149934.66">21818 12416 419 0,'0'0'109'0,"-31"-26"-31"16,21 16 5-16,2 4 15 15,8 3-10-15,2 1 39 16,16-1 77-16,13-2-130 15,19-6 3-15,21-3-25 16,19-5-22-16,21-2-15 0,24 5-9 16,8 0-4-16,10 10-2 15,-2 6 0-15,-4 13-3 0,-14 5-5 16,-20 0-2-16,-19-5-70 16,-25-8-75-16,-19-10-114 15,-22-21-209-15</inkml:trace>
  <inkml:trace contextRef="#ctx0" brushRef="#br0" timeOffset="-146391.49">18906 12262 460 0,'0'0'494'0,"0"0"-307"0,0 0-25 15,0 28-79-15,0-18-32 0,-4 5-19 16,0 8-19-16,-4 9-6 16,0 6-7-16,4 7 4 15,4 4-3-15,0 3 0 16,8-5 2-16,8-5 5 0,2-10 17 15,4-12 11-15,0-18-14 16,4-13-6-16,-2-13-5 16,-3-13-3-16,-5-4-5 15,-4-3-2-15,-4 4-2 0,-4 6 2 16,-4 9 0-16,0 9 0 16,0 9 0-16,-2 9 1 0,2 13 1 15,0 9 5-15,2 5-17 16,8 4 0-16,6 0 1 15,8-2-2-15,4-5-4 0,9-6-1 16,-1-8 10-16,2-12 2 16,-2-7-1-16,-9-14 1 15,-5-11 15 1,-8-6-1-16,-6-9-7 16,-8-1-1-16,-6 0-5 0,-4 1 4 15,-4 4-9-15,0 6-59 16,-3 6-52-16,3 10-94 15,2 9-123-15,2 8-180 16</inkml:trace>
  <inkml:trace contextRef="#ctx0" brushRef="#br0" timeOffset="-145938.78">19486 12473 710 0,'0'0'159'0,"0"0"-7"0,34 10-56 0,-14-10-30 15,4-4-3-15,0-5-29 16,3-3-10-16,-3-1-1 16,-4-2-3-16,-4-2-5 15,-6 3-8-15,-8-2-5 16,-4-1-2-16,-10 3 2 16,-8 4-1-16,-10 6 2 0,-3 5 5 0,-7 14 1 15,0 10-1-15,0 9-2 16,9 8-2-16,3 3-8 15,10 3 0-15,8 1 3 16,10-7 4-16,6-5-2 16,10-6-1-16,10-11 1 15,5-12-4 1,5-11-5-16,0-15-3 0,0-11-27 16,-4-10-32-16,-5-4-38 15,-7-1-94-15,-4 5-123 16</inkml:trace>
  <inkml:trace contextRef="#ctx0" brushRef="#br0" timeOffset="-145520.74">19896 12366 337 0,'0'0'529'0,"33"18"-389"16,-27-7 25-16,-6 2-81 15,-14 2-49-15,-4 1-6 16,-11 0-4-16,-3 4-11 0,-4 3-9 15,4 3-1 1,5 0-1-16,3 1 2 16,10-1-1-16,8-4 1 15,8-3-5-15,12-6-2 16,8-4-14-16,7-6-8 16,3-3 5-16,2-3 15 15,0-7-2-15,-1-3 6 0,-7-5-1 16,-8-2-1-16,-2-3-2 0,-4-2 1 15,-4-2 2-15,-4 4 0 16,-2 7 14-16,-2 6-1 16,0 10 0-16,0 7 42 0,-2 17-1 15,-2 5-26-15,2 8-9 16,-4 0-9-16,4-3-6 16,2-7-2-1,4-10-21-15,4-15-33 16,4-11-51-16,4-15-49 15,0-9-70-15,3-9-57 0,3-6-221 16</inkml:trace>
  <inkml:trace contextRef="#ctx0" brushRef="#br0" timeOffset="-145291.15">20207 11912 257 0,'0'0'406'0,"0"0"-271"15,0 0 44-15,-2 37-120 16,2-1-5-16,0 15-23 16,-4 11-8-16,2 14-3 0,0 7-7 15,0-1 5-15,-5-3 0 16,3-9-7-16,0-13-8 0,0-20-22 16,2-18-73-16,2-15-106 15,0-12-133-15,8-13-215 16</inkml:trace>
  <inkml:trace contextRef="#ctx0" brushRef="#br0" timeOffset="-144852">20390 12009 492 0,'0'0'92'0,"0"52"65"15,0-19-61-15,-2 3-18 16,0 3 23-16,2 1 10 16,8-4-43-1,4 1-19-15,0-9-14 16,8-7-14-16,2-11 5 15,3-10 2-15,5-5-16 0,0-11-12 16,-2-1 1-16,-6 0 0 16,-6 5 0-16,-8 6-1 15,-8 6 0-15,-16 2-12 16,-6 10 13-16,-8 5-1 0,-4 4-2 16,0 8-4-16,1 5 19 0,5 0 18 15,8 3 15-15,6 1 7 16,10 0-5-16,6-4-1 15,10-1-21-15,10-1-18 16,2-8-6-16,2-2 0 16,-1-11-38-16,-3-7-44 0,0-4-55 15,-8-7-208-15,4-5-530 0</inkml:trace>
  <inkml:trace contextRef="#ctx0" brushRef="#br0" timeOffset="-144166.46">20458 11986 324 0,'0'0'226'0,"0"0"-35"16,0 0-70-16,0 0-28 16,0 0 18-16,0 0-25 0,0 0-7 15,-30-14 0-15,20 23-11 16,2 6-4-16,0 7-8 15,0 5 4 1,0 9-2-16,2 12-8 16,-2 9-12-16,-2 7-11 15,2 9-16-15,0 1-6 0,-2 2-2 16,1-6-1-16,-5-9-4 16,0-14 2-16,-6-18-2 15,4-18-32-15,10-17-142 16,14-22-225-16</inkml:trace>
  <inkml:trace contextRef="#ctx0" brushRef="#br0" timeOffset="-143099.52">20243 11925 640 0,'0'0'227'0,"0"0"-50"0,0 0-85 16,0 0-31-16,0 0 9 15,-8 38 5-15,6-13 6 16,0 10-6-16,-2 11-24 16,4 12-9-1,-2 15-9-15,2 8-5 0,2 4-4 16,2-1 4-16,2 1-7 15,4-10-1-15,-6-11-9 16,0-16-3-16,-4-14 2 16,-6-22-3-16,-4-20-13 15,0-29-8-15,2-17 2 0,-2-19-26 16,6-14-13-16,2-4-31 0,4 2-31 16,-2 12-6-16,4 6 48 15,6 13 52-15,-6 10 22 16,8 10 19-16,2 6 60 15,2 4 0-15,0 11-8 16,2 6 5-16,-2 7 0 0,-2 6-13 16,-5 14-10-1,1 12-27-15,-6 11-20 16,-4 11-7-16,-2 11 1 16,-8 9-2-16,-5 9 0 15,-3-3-3-15,-2-3-3 16,-2-5 1-16,2-9 1 0,2-15 1 15,2-17-6-15,6-17-9 16,8-16-14-16,2-20-10 0,6-16 30 16,8-14 8-16,4-8 3 15,4-6 1-15,0 2-2 16,0 6 0-16,-2 7 1 16,-5 17 2-16,3 12 0 0,-4 15 1 15,0 11 6-15,-4 17 5 16,0 12-1-16,-4 14-9 0,-6 13-2 31,-2 4-2-31,-6 2-2 16,0-2-26-16,0-11-38 0,2-13-51 15,6-16-60-15,6-16-139 16,10-13-416-16</inkml:trace>
  <inkml:trace contextRef="#ctx0" brushRef="#br0" timeOffset="-142532.52">20654 12252 687 0,'0'0'171'0,"28"4"25"16,-28 5-50-16,-6 3-47 0,-12 6-44 16,-10 2 7-16,-3 3-16 15,-7 1-11-15,0 0-7 16,0-2-5-16,3-3-12 0,5-5-4 16,8-2-5-16,6-6 0 15,8-5-2-15,10-1-8 16,12-5-3-16,8 0 20 0,8-1 0 15,11 3 4-15,1 3 15 16,0 8 4-16,-6 8 1 0,-7 6-11 16,-7 7-4-16,-8 7-10 15,-14 4-6-15,0 1 0 16,-14 1 0-16,2 0-3 16,-5-3 1-1,1-7-15-15,6-5-24 16,6-11-39-16,8-11-42 15,20-5-106-15,11-9-372 0</inkml:trace>
  <inkml:trace contextRef="#ctx0" brushRef="#br0" timeOffset="-141613.72">21210 12069 426 0,'0'0'300'0,"0"0"-141"0,0 0-12 16,0 0-53-16,0 0-20 15,0 0 33-15,0 0-42 16,-31 56-29-16,11-7-1 0,-4 12-7 16,-2 12-7-16,0 2-7 15,5 2-8-15,3-3-4 16,6-16-2-1,8-12-2-15,4-22-42 16,4-19-30-16,8-21-94 16,2-17-50-16,1-14-47 15,1-9-228-15</inkml:trace>
  <inkml:trace contextRef="#ctx0" brushRef="#br0" timeOffset="-141395.28">21155 12170 145 0,'0'0'473'0,"20"-29"-176"16,-10 23-6-16,4 3-105 15,-3 3-60-15,5 7-31 0,0 5-19 16,0 10-19-16,4 12-16 16,-8 11-19-16,2 13-14 15,-4 12-6-15,-2 9-1 16,0 2 1-16,-6-6-1 0,2-11 0 31,-4-16-18-31,0-19-35 0,-4-22-43 16,-8-18-107-16,-2-18 17 15,-4-10-194-15,-4-6-333 16</inkml:trace>
  <inkml:trace contextRef="#ctx0" brushRef="#br0" timeOffset="-141244.04">21054 12475 1088 0,'0'0'156'0,"41"-2"3"16,-7-16-92-16,10-8-14 15,-3-3-27-15,5 3-21 0,-8 4-4 16,-6 11-15-16,-16 8-68 16,-6 12-109-16,-7 10-257 0</inkml:trace>
  <inkml:trace contextRef="#ctx0" brushRef="#br0" timeOffset="-140887.93">21508 12145 605 0,'0'0'454'0,"16"52"-305"0,-8-9 0 15,0 13-78-15,0 10-45 16,0 11-1 0,-2 5-10-16,2 0-7 15,-4-13-1-15,2-17-5 16,-4-17-2-16,0-26-5 15,-2-26-97-15,-6-25-90 0,-2-16-39 0,-2-11-285 16</inkml:trace>
  <inkml:trace contextRef="#ctx0" brushRef="#br0" timeOffset="-140695.49">21377 12190 1015 0,'0'0'142'0,"0"0"47"0,0 0-107 16,42-9-20-16,-14-7-6 0,8-7-26 16,5-1-16-16,5 0-9 15,-4 4-2-15,-3 8-32 16,-7 6-43-16,-4 9-52 0,-8 10-91 16,-6 9-206-16</inkml:trace>
  <inkml:trace contextRef="#ctx0" brushRef="#br0" timeOffset="-140426.46">21379 12822 899 0,'0'0'335'0,"32"52"-164"0,-10-28-24 16,4-6-55-16,4-2-24 16,3-6-18-16,7-8-24 15,10-7-16-15,5-14-10 16,7-6 0 0,-4-8-8-16,-5-5-54 15,-7-2-29-15,-12 8-46 0,-7 11-137 16,-3 8-428-16</inkml:trace>
  <inkml:trace contextRef="#ctx0" brushRef="#br0" timeOffset="-138135.97">19002 633 198 0,'0'-6'672'0,"4"6"-455"16,-4 0-23-16,-4 0-98 16,-4 8-15-16,-2 3 1 15,-4 4-12-15,-6 6-13 0,0-1-20 16,-6 7-13-16,2-2-7 16,1 2-7-16,1-4-7 15,4 1 0-15,2-5-2 0,8-3 1 16,6 0 2-16,2-3 10 15,10-2 14-15,10-1-9 16,6 0-7 0,9-2-8-16,7 1-2 15,2 2-1-15,-2 2 0 16,-5 2 0-16,-7 5-2 16,-12 3 1-16,-14 5-6 0,-12 0-3 15,-12-1-20-15,-10-3-11 16,-5-2-22-16,-7-6-40 15,4-4-41-15,2-6-51 0,9-6-122 16,11 1-350-16</inkml:trace>
  <inkml:trace contextRef="#ctx0" brushRef="#br0" timeOffset="-137837.21">19192 514 585 0,'0'0'730'15,"10"42"-597"-15,-4-13 54 16,2 7-114-16,-2 3-8 0,4 3-15 15,2 8-17-15,4-1-11 16,2 5-12-16,2-2-8 16,-3-3-1-16,1-4-7 15,-2-8-42-15,-12-12-45 0,0-9-52 16,-4-7-85-16,-6-7-250 16</inkml:trace>
  <inkml:trace contextRef="#ctx0" brushRef="#br0" timeOffset="-137652.85">19139 767 943 0,'0'0'496'0,"35"-5"-344"16,-9 0-3-16,2-8-121 16,0 0-18-16,2 2-7 15,-2 1-5-15,-3 5-61 16,-3 5-61-16,-2 5-62 15,-4 6-99-15,-2 3-240 0</inkml:trace>
  <inkml:trace contextRef="#ctx0" brushRef="#br0" timeOffset="-137152.31">19512 770 1009 0,'0'0'178'15,"30"31"30"1,-16-8-102-16,0 1-26 15,-2 2-13-15,-4 3-36 0,-2-2-14 16,-2-2-13-16,0-5-1 16,-4-2-2-16,0-6-2 15,0-7 1-15,-2-5-6 16,2-5 0-16,0-8 3 16,5-4 2-16,5-4-6 0,4-1-16 0,2-1-11 15,6 3 1-15,2 1-1 16,2 2 1-16,2 2 13 15,-1 1-1-15,1 3-7 16,-4-1 8-16,-2 5 7 16,-10-1 13-16,0 4 1 15,-6 4 5-15,-4 0 26 0,-2 5 2 0,-8 8-11 16,-4 5 5-16,0 7 1 16,-2 6-10-16,4 3-7 15,-2 2-6-15,8-3-3 16,2-4 0-16,6-6-2 15,8-9 3-15,8-9-3 0,4-6-4 32,4-11 0-32,1-6-9 0,-3-5-17 15,-4-1 3-15,-6-2 7 16,-10 0 0-16,-4 2 8 16,-6 1 1-16,-10 3-20 0,-4 2-11 15,-4 5 6-15,0 6-13 16,-1 3-62-16,3 4-81 15,2 2-105-15,6 4-243 0</inkml:trace>
  <inkml:trace contextRef="#ctx0" brushRef="#br0" timeOffset="-136419.31">20039 773 885 0,'0'0'174'16,"25"54"35"-16,-13-23-92 16,0 3-35-16,-6 1-22 15,0-2-17-15,0-4-19 0,-4-5-13 16,-2-7-5-16,0-13-6 16,0-8-3-16,0-18-4 0,0-9 7 15,0-9-3-15,6-5 1 16,-2-1-13-16,6 4-13 15,2 9 9-15,4 11 4 0,0 13 12 16,3 11 6-16,1 14-1 16,-2 11-9-16,0 6-14 15,-4 2-12-15,0-2-25 0,-4-6-2 16,-2-8-39-16,0-9-43 16,0-10-48-16,-2-14 35 31,4-7-25-31,1-7-119 0,7-3 255 15,8 0 3-15,0 0 64 16,4 4 78-16,2 10 62 16,-5 5 89-16,-1 11-80 0,-8 3-10 15,-8 11-50-15,-8 9-8 16,-2 6-37-16,-12 2-24 16,-4 8-3-16,-2 4-13 0,-2 0-11 15,3-1-13-15,1-7-3 16,6-5 2-16,6-11-2 15,4-9 3-15,6-9-4 0,8-6-12 16,0-12 9-16,-1-6 5 16,3-7-5-16,-4-4 1 15,-6-4 1-15,-4 0 1 0,-2 2 3 16,-6 4-3-16,0 8 1 16,-2 9 0-16,2 12 0 15,6 9 3 1,0 15 6-16,10 9-2 15,4 9-1-15,6 8 12 16,0 5 15-16,4 3 3 16,-2 6-3-16,-8 5-19 0,-10 2-8 15,-6-2-5-15,-18-3-4 16,-12-7 0-16,-8-14-5 16,-6-20-60-16,-5-17 0 0,-1-15-29 15,5-16-47-15,7-6-169 16</inkml:trace>
  <inkml:trace contextRef="#ctx0" brushRef="#br0" timeOffset="-135718.36">21054 406 924 0,'6'-1'173'0,"1"1"11"16,-7 1-90-16,0 11-39 16,-7 4-21-16,-3 12-13 15,-4 9-7-15,-2 9 12 16,2 11-15-16,0 5-5 0,2 2-2 15,6-2-2-15,2-9-2 16,2-10-1-16,2-17-1 16,8-19-21-16,2-14-43 0,-2-18-63 15,2-13-67-15,2-7-101 16,-2-7-350-16</inkml:trace>
  <inkml:trace contextRef="#ctx0" brushRef="#br0" timeOffset="-135501.52">21101 360 1205 0,'0'0'190'16,"0"0"5"-16,40 4-74 16,-26 5-43-16,-2 6-11 15,4 12-25-15,0 12-19 0,-1 16-14 16,1 12-6-16,0 6 0 16,0 3-4-16,-4-6-2 31,0-13-29-31,-8-14-35 0,-4-19-41 15,-2-15-56-15,-8-11-98 16,-10-15-130-16,-2-6-437 16</inkml:trace>
  <inkml:trace contextRef="#ctx0" brushRef="#br0" timeOffset="-135318.34">21024 690 1087 0,'0'0'387'16,"20"37"-234"-16,-4-22 17 15,5-9-107-15,3-6-35 0,8-14-15 16,4-8-14-16,1-4-6 16,-1-1-59-16,-2 3-33 15,-6 5-30 1,-6 7-23-16,-8 12-40 16,-2 3-156-16,-9 10-406 15</inkml:trace>
  <inkml:trace contextRef="#ctx0" brushRef="#br0" timeOffset="-134849.46">21560 253 627 0,'0'0'239'0,"0"0"-53"16,0 0 7-16,16 55-95 0,-10-9-38 15,4 12-13-15,0 14-8 0,2 7 1 16,0 2-14-16,0-9-11 15,-3-8-14-15,-5-20-2 16,-4-18-4-16,-4-20-71 16,-11-12-87-16,-5-16-60 15,-6-10-206 1</inkml:trace>
  <inkml:trace contextRef="#ctx0" brushRef="#br0" timeOffset="-134671.28">21338 369 1263 0,'29'-10'119'0,"11"-6"53"0,8-6-116 15,1-3-42-15,5 0-10 16,-2 6-8-16,-9 8-51 16,-9 8-29-16,-10 11-34 15,-10 12-93-15,-6 8-95 16,-6 6-297-16</inkml:trace>
  <inkml:trace contextRef="#ctx0" brushRef="#br0" timeOffset="-134464.58">21348 1137 1246 0,'0'0'198'15,"21"42"-20"-15,11-41-15 0,10-11-77 16,12-18-54-16,11-13-16 16,9-10-14-16,3-6 0 15,-5 5-61-15,-9 6-91 16,-9 13-72-16,-7 19-211 16</inkml:trace>
  <inkml:trace contextRef="#ctx0" brushRef="#br0" timeOffset="-80341.26">21832 5194 183 0,'0'0'536'0,"0"0"-406"0,0 0-36 15,0 0-71-15,0 0-19 16,0 0 35-16,22-30 33 15,-6 13-23-15,6 1-1 16,0-2-5-16,0 0-1 0,1 4-6 0,-1 5 0 16,0 4-4-16,2 4-3 15,0 1 2-15,0 7-15 16,-1 5-10-16,3 3-3 16,-6 4-2-16,4 3-11 15,-2 1-4-15,4-2 1 0,1-4 7 16,5-4 7-16,2-3-3 0,2-9 4 15,1-1 7-15,1-8-3 16,-4-4-2-16,-2 0 0 16,-2-1-7-16,-3 5 5 15,-1 4-5-15,-2 1 1 16,-2 3-4-16,0 3-5 0,-2 3 7 31,1 2 3-31,-1-1 0 0,4 0 1 16,0-4 1-16,6 0-1 15,6-3 1-15,-3-1 1 16,5-3 0-16,2-1 0 16,-3 2 2-16,-1 1-3 15,-6 2-2-15,0-1 2 0,-4 2 0 16,1 3-1-16,1-2 0 0,2-2 0 16,4 0 1-16,4-1-7 15,7-7 5-15,5-6 1 16,8-5-3-16,3-2 4 15,3-3-2-15,-1-2 3 0,-3 5 2 16,-5 3-2-16,-3 2-1 31,-4 8-2-31,-1 8-89 0,7 8-203 16,6 9-546-16</inkml:trace>
  <inkml:trace contextRef="#ctx0" brushRef="#br0" timeOffset="-79479.16">20549 4866 428 0,'0'0'186'0,"18"-33"-16"16,-8 19-53-16,4 0-6 0,2 2 7 15,4-1 7-15,3 0-15 0,9-2-25 16,4-2-12-16,10-2-12 16,5-1-11-16,7 1-24 15,3 4-9-15,-5 6-6 16,-2 6-6-16,-9 10-1 16,-11 10-3-1,-12 9 3-15,-14 8-5 16,-8 8 3-16,-20 4-5 0,-10 5 0 15,-6 2 2-15,-9-2-14 16,-3-3-19-16,-2-5-25 16,9-10-34-16,-1-3-89 15,8-5-205-15</inkml:trace>
  <inkml:trace contextRef="#ctx0" brushRef="#br0" timeOffset="-79263.28">20867 5537 1122 0,'0'0'250'0,"-8"30"-212"15,8-22 10-15,4-8-44 16,12-1-106-16,10-6-323 0</inkml:trace>
  <inkml:trace contextRef="#ctx0" brushRef="#br0" timeOffset="-59835.7">2266 12202 717 0,'0'0'163'0,"-15"61"-13"0,5-21-47 15,-4 2-51-15,2 7-19 16,-4 2-14-16,6 1-2 0,2 0 14 0,-4-4 14 16,8-8-1-16,2-10-5 15,2-12-4-15,0-15-10 16,10-19-19-16,2-22-17 16,2-19 26-16,2-18 6 15,-2-15 10-15,-2-13-8 0,-10-1 3 16,-2 5 2-16,0 11-19 15,-2 12-4-15,-6 20 0 16,4 18 1-16,4 15 13 0,4 15 12 16,4 12 24-16,4 18 16 31,5 18-57-31,5 17-11 16,4 16-2-16,0 9-12 0,0 6-12 15,0-3 3-15,-1-12 7 16,-3-19 7-16,-2-21 6 15,-2-26-1-15,0-26-14 0,-6-27-4 16,-2-21 17-16,-2-21 1 16,-4-10 0-16,-4-5 1 0,0 9 2 15,0 10 0-15,2 17 9 16,8 19 10-16,9 20 20 16,11 23 16-16,8 19-9 15,6 26-24-15,5 25-13 16,1 20-12-16,2 23 1 0,-7 12 0 15,-5 4-1-15,-2-1-11 0,-4-11-6 16,-5-18-18-16,-3-26-24 16,0-30-35-16,4-31-60 15,4-25-108-15,5-27-182 16,1-17-390-16</inkml:trace>
  <inkml:trace contextRef="#ctx0" brushRef="#br0" timeOffset="-59382.27">3426 12315 58 0,'0'0'943'15,"0"0"-766"1,0 0-5-16,-39 46-81 16,13-17-39-16,-4 8-5 15,-4 9-22-15,1 6-17 16,1 1-3-16,6 3-2 15,14-1-1-15,8-7-3 0,4-10-12 16,18-10-5-16,12-13-10 16,10-15-3-16,9-11 1 0,3-17 0 15,-5-9 14-15,-1-10-4 16,-6-4 12-16,-14 3 6 16,-14-2 0-16,-10 4 1 0,-6 6 1 15,-10 7-3-15,-4 10-62 16,-4 6-54-16,-2 10-41 15,0 10-38-15,4 11-71 0,1 7 13 16</inkml:trace>
  <inkml:trace contextRef="#ctx0" brushRef="#br0" timeOffset="-58966.36">3780 12323 893 0,'28'-18'244'15,"-14"8"-47"-15,-14 6-85 16,-10 8-77-16,-12 11-4 16,-8 8 23-16,-6 10-25 0,-3 9-19 15,-1 10-2-15,2 5-43 16,8-1-35-16,9 0-28 16,7-5-42-16,12-7-38 0,6-8-6 15,12-12-8-15,9-10-49 16,7-14 108-16,10-11 92 15,4-20 168-15,-1-16 7 16,-3-14 49-16,-4-13-52 0,-12-7 18 16,-13-4-25-16,-13-1-34 15,-6 0-7 1,-9 2-23-16,-3 5-16 16,-2 10 5-16,6 10-8 15,0 18 5-15,10 15 13 0,4 18-3 0,10 21 12 16,8 29 6-16,2 25-67 15,6 24-11-15,-5 22 2 16,-7 15-4-16,2 8-40 16,-6-9-28-16,0-16-37 15,2-20-105-15,4-26-483 16</inkml:trace>
  <inkml:trace contextRef="#ctx0" brushRef="#br0" timeOffset="-58412.32">4088 12608 945 0,'0'0'182'16,"52"-11"-24"-16,-13-13-52 0,9-4-38 16,4-8-5-16,-3 2-18 31,-5 0-7-31,-10 6-12 16,-16 5-2-16,-10 3-14 0,-20 4-15 15,-12 3-2-15,-12 5 12 16,-8 7 2-16,1 6-5 0,-5 14 2 15,0 12-31-15,11 12-4 0,3 13 20 16,8 8 10-16,8 4 4 16,8-3-3-16,10-6 2 15,14-5 3-15,12-14-3 16,10-12-1-16,13-18-4 16,11-10-2-16,5-16-1 15,-7-15-9-15,-4-10-65 16,-7-5-57-16,-13 1-200 0,-6 2-440 31</inkml:trace>
  <inkml:trace contextRef="#ctx0" brushRef="#br0" timeOffset="-57864.74">4783 11807 1148 0,'0'0'190'15,"0"50"-26"-15,0-3-82 16,-2 16-31-16,0 17-16 16,2 17-24-16,0 7-3 15,0 5 0-15,0-1 0 0,0-10-3 16,0-13-9-16,2-17 2 15,2-19-30 1,0-18-41-16,2-20-62 16,8-13-147-16,4-20-453 15</inkml:trace>
  <inkml:trace contextRef="#ctx0" brushRef="#br0" timeOffset="-57693.8">4978 12639 1138 0,'18'46'130'0,"2"-8"-53"15,-8-11-27-15,-3-21-46 16,-9-13-20-16,0-24-209 16,-6-15-140-1</inkml:trace>
  <inkml:trace contextRef="#ctx0" brushRef="#br0" timeOffset="-57579.82">5059 12352 647 0,'0'0'11'16,"46"-8"-203"-16</inkml:trace>
  <inkml:trace contextRef="#ctx0" brushRef="#br0" timeOffset="-56909.65">5264 12521 704 0,'6'55'198'0,"2"-6"-37"0,-4-7-35 16,-4-8-59-16,0-9-49 16,0-12-17-16,0-7-1 15,0-6-3-15,0-10-50 16,4-7 12-16,8-1 17 15,2-2-17 1,7 5 17-16,1 7 12 16,0 6 5-16,0 7 2 0,2 11 4 15,-2 4-3-15,-4 3-38 16,-3 3-38-16,-1-2 15 16,-2-2 1-16,-2-3-120 15,0-2-23-15,-2-4 188 16,4 0 79-16,-6-5 57 0,4-2-3 15,4-6-4-15,0-4-60 0,2-9-38 16,5-10-7-16,5-2 23 16,-4-7 37-16,4 1 40 15,-8 1 1-15,0 1-23 16,-4 6-27-16,-5 3-12 16,-3 2-14-1,-4 4-7-15,-2 4-10 0,-4 7-12 16,-3 3-3-16,-5 11 3 15,2 9 7-15,-2 5-2 16,4 10-2-16,2 0 0 16,6 6-2-16,2-2 2 15,6 2-2-15,4-3 10 0,2-2 17 16,1-5-5-16,-1-5 3 0,-2-5 3 16,-4-8-3-16,-4-5-3 15,-2-8 0-15,-2-2-32 16,2-8 6-16,4 1 5 15,2 1 1-15,10 6 3 16,-2 4 38-16,6 15 2 0,0 14-7 16,-9 13 4-16,-9 17-14 0,-9 12-18 15,-21 7-5-15,-16 7-4 16,-18 1-3-16,-7-7 2 16,-5-11-4-16,1-16-29 15,5-19-58-15,11-16-82 0,17-19-42 16,16-12-215-16</inkml:trace>
  <inkml:trace contextRef="#ctx0" brushRef="#br0" timeOffset="-56007.22">7135 11925 842 0,'0'0'516'0,"0"0"-376"0,-50 17-18 16,21 2-52-1,-5 5-24-15,-8 9-22 16,2 4-15-16,3 1-7 15,5 0 2-15,6 0-2 16,10-5-1-16,8-7 4 16,12-5-4-16,16-4 2 15,16-1 5-15,15-3-2 0,17 2 0 16,3 3 0-16,1 5-3 0,-8 7-2 16,-17 5 2-16,-21 7-3 15,-26 4-11-15,-18 3-31 16,-26-5-20-16,-11 1-17 0,-5-7-36 15,-5-4-46-15,7-11-143 16,10-8-225-16</inkml:trace>
  <inkml:trace contextRef="#ctx0" brushRef="#br0" timeOffset="-55643.63">7467 12475 629 0,'0'0'288'15,"0"0"-103"-15,0 0-48 0,-40 42-71 16,18-17-12-16,2 5-29 16,4 2-14-16,7-2-3 15,5-2-2-15,8-5-5 16,9-6-6-16,13-7-6 0,0-8-7 15,6-2 16-15,2-3 4 16,-1-6-1-16,-3-3 0 0,-4 1 2 16,-8 1 13-16,-2 3 18 15,-4 4-2-15,-2 3 9 16,-10 6-16-16,0 7-23 16,-4 4-3-1,-4-1 3-15,0 0-11 16,2 0-28-16,-2-3-13 15,6-4-60-15,2-5-87 16,6-4-59-16,6-5-98 0</inkml:trace>
  <inkml:trace contextRef="#ctx0" brushRef="#br0" timeOffset="-55373.7">8001 12435 485 0,'0'0'269'16,"0"0"-145"-16,0 0 20 16,-46 35-36-1,19-12-24-15,-3 10-11 0,0 3-22 16,4-1-19-16,0 1-3 16,10-6 3-16,11-4-3 15,5-11 5-15,7-3-1 16,11-9-24-16,10-1-10 15,4-4 5-15,0-3-4 16,0-5-33-16,-5-4-68 0,-3 3-74 0,-8 0-118 16,0 0-221-16</inkml:trace>
  <inkml:trace contextRef="#ctx0" brushRef="#br0" timeOffset="-55056.97">8116 12494 519 0,'32'-17'37'0,"6"-1"61"16,0 0 44-16,-3 4-82 16,-5 5 58-16,-8 4-9 15,-14 5-44-15,-8 5-29 16,-12 5-44-16,-10 3 14 15,-6 4 0-15,-3 2-4 16,1 2-2-16,2 0-2 16,6 0 2-16,10 0 5 0,2-2 15 15,10 0 20-15,10-4 0 16,4-1-25-16,10-5-12 0,6-5-6 16,5-4-25-16,-1-7-49 15,0-7-138-15,0-1-185 16</inkml:trace>
  <inkml:trace contextRef="#ctx0" brushRef="#br0" timeOffset="-54416.38">8563 12488 644 0,'0'0'510'0,"-4"31"-364"16,8-20 13-16,6-6-97 15,8-5-15-15,6 0-26 16,8-9-20-16,3-3 0 16,3-4 0-16,-4 0 2 15,-4-1-2-15,-8-2-2 16,-7 3-4-16,-15-1-10 0,-3 1-23 16,-15-1 9-16,-8 3 11 0,-8 3 2 15,-4 7 8-15,3 5 6 16,5 13 1-16,4 8 3 15,4 8 5-15,14 6 38 16,8 3 19-16,8 3 1 16,14 0 0-1,4-1-7-15,13-2-25 16,7-7-19-16,2-11-11 0,3-12-5 16,-7-10-34-16,-2-21-61 15,-8-12-59-15,-7-8-69 0,-5-2-234 16</inkml:trace>
  <inkml:trace contextRef="#ctx0" brushRef="#br0" timeOffset="-54036.52">9320 12120 888 0,'-22'31'118'0,"2"1"14"16,0-4-7-16,5 0-75 15,-3-6-18-15,10-6-18 0,0-1-13 16,8-2 3-16,8-1 13 15,2-1-11-15,10 2-5 16,-1 3 8-16,5 2-9 16,-4 4 3-16,-2 1 15 0,-14 3-7 15,-6 3-11-15,-14-3 1 16,-8 2-12 0,-6-7-31-16,1-4-30 15,3-11-16-15,4-6-10 16,8-10-65-16,6-3-47 15,8-2-150-15</inkml:trace>
  <inkml:trace contextRef="#ctx0" brushRef="#br0" timeOffset="-53637.36">9751 12139 627 0,'-20'29'108'0,"-6"4"24"16,-1 1-7-16,-1 1-49 15,0-2-4-15,2-5-22 16,8-4-3-16,4-8-15 16,10-4-1-16,4-6 22 0,6-5 3 15,14-1-13-15,10-1-28 16,0-5-6-16,6 3-2 16,-3 2 1-16,-3 2 14 15,-18 12 16-15,-12 11-27 0,-16 13-11 16,-20 7-2-16,-11 6-10 15,-13 5-54-15,1-5-57 0,-1-5-126 16,16-13-231-16</inkml:trace>
  <inkml:trace contextRef="#ctx0" brushRef="#br0" timeOffset="17258.86">14775 705 551 0,'-8'48'362'0,"0"8"-322"0,2 9 83 15,2 3-40-15,0 7-32 0,4-2-6 16,-4-3 17-16,8-7-1 16,2-6-13-16,2-11-1 15,4-11-4-15,0-9-7 16,5-11 3-16,5-7-11 0,8-8-10 16,4-3 2-16,14-5 2 31,7-2-9-31,5 3-5 0,1 6-6 15,-1 2-1-15,-8 7 2 16,-13 8-9-16,-11 3-75 16,-8 5-69-16,-10-3-121 15,-4 0-382-15</inkml:trace>
  <inkml:trace contextRef="#ctx0" brushRef="#br0" timeOffset="17544.57">14854 949 1342 0,'0'0'85'0,"44"6"59"15,-12-1-37-15,1-4-80 16,7 1-24 0,0-1 1-16,-2-1-8 15,-5 0-31-15,-3-1-45 16,-12-2-60-16,-6-2-93 16,-4 1-281-16</inkml:trace>
  <inkml:trace contextRef="#ctx0" brushRef="#br0" timeOffset="17781.79">14796 655 1470 0,'0'0'69'15,"56"-28"-12"-15,-16 3 24 16,6-8-68-16,5 2-15 0,1 6-59 16,-1 8-46-16,-9 12-12 15,-4 13-87-15,-6 16-200 16</inkml:trace>
  <inkml:trace contextRef="#ctx0" brushRef="#br0" timeOffset="19031.09">15565 471 87 0,'0'0'845'0,"0"0"-778"0,0 0 67 15,0 0 7-15,-8 53-56 0,6-11-37 16,0 15-10-16,2 11-17 16,0 11-3-16,2 8-1 31,2 2 13-31,2 1-9 0,-4-6 7 16,4-9-14-16,0-15-7 15,-2-16-3-15,4-13-1 16,-2-17-2-16,0-14 0 0,-2-13-7 15,-2-17 1-15,-2-15 3 16,0-9 1-16,-6-14 1 16,-2-4 0-16,-6-7 0 0,2 1 1 15,-2 2-28-15,2 6-20 16,4 8-15-16,0 9-4 16,6 9 25-16,2 10 35 0,0 10 11 15,8 7 35-15,0 10 31 16,4 7-4-16,2 11-13 15,4 16-12-15,4 15-17 16,6 15-12-16,2 14-2 0,7 12 2 16,5 5-8-16,10-2-2 15,1-5 0 1,7-11 0-16,3-14 6 16,1-18 4-16,-2-20-4 15,-9-18 3-15,-3-15-3 16,-16-21-4-16,-11-16 4 15,-13-15-6-15,-10-11-5 0,-14-12-3 16,-9-5 0-16,-7-6-28 16,-6 4-33-16,2 4-25 0,1 6-53 15,7 17-204-15,8 16-482 16</inkml:trace>
  <inkml:trace contextRef="#ctx0" brushRef="#br0" timeOffset="19565.18">16451 524 1033 0,'-2'36'189'0,"2"13"-165"31,0 16 119-31,0 14-62 16,6 6-42-16,2 8-6 15,2 0 5-15,4-7 3 16,4-11 1-16,6-16-6 0,3-22-11 15,13-21 0-15,4-19-3 16,7-25-12-16,5-15 2 16,8-17-5-16,-7-6 1 0,-1-5-7 15,-6 3 1-15,-9 5 7 16,-7 5-4-16,-14 7 7 0,-10 4-3 16,-12 4-9-16,-16-2 1 15,-18 1-6-15,-11 1 4 16</inkml:trace>
  <inkml:trace contextRef="#ctx0" brushRef="#br0" timeOffset="19631.87">16976 564 1841 0,'-62'-45'-1'0,"-10"2"0"0,-7 1 3 0,-2 5-3 0,-1 8-17 0,7 7-60 0,5 10-115 0,13 13-192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4:26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995 3983 464 0,'0'0'78'0,"0"0"0"0,0 0 7 0,0 0-12 16,0 0-17-16,0 0-7 15,12 31 12-15,-10-25 14 32,-2 0 5-32,2-1-6 15,0-1-20-15,2-2-9 0,0 0-3 16,-4-1 1-16,4 0-5 16,-4 0-9-16,0 2-8 15,0 0-12-15,0 1-5 0,-4 1-4 16,0 1 3-16,0 0 1 15,0 3-3-15,2 0 3 16,2 1-3-16,0 3 2 16,2 1-2-16,0 4 1 15,2 4-1-15,2 2-1 0,-6-1 3 0,0-1-4 16,0-1 2-16,0-6-1 16,0-2 2-16,0-7 0 15,0-3-1-15,0-3-2 16,0 0-15-16,4-5 22 15,-4 0 5-15,2 0 4 0,2 1 0 32,0 1-1-32,0 3-2 0,-2 0-8 15,4 0 2-15,-6 0-5 16,4 0 1-16,-2 0-1 16,2 0-2-16,0 0 3 15,4 0 0-15,0 0 4 16,2 0-2-16,5 0-1 0,-5 0 0 15,6 3-3-15,2 0 4 0,0 2-3 16,2 2 2-16,-2-1-2 16,2 3 1-16,-1-2 2 15,1 1 0-15,2-3 0 16,4 2-3-16,-6-2 2 0,6-1-3 16,-2-1 0-16,3 0 2 15,1-1-4-15,0 0 4 0,4-2-5 16,-2 0 5-16,1-1 0 15,3-2 2-15,-2 2 3 16,4-2-3-16,-5 3 3 16,3 0-7-16,0 0 4 0,0 3-4 15,1-1 2-15,-1 3-1 16,4 1-1 0,-6-1 1-16,6 1-1 15,-1-1 0-15,3 0 0 16,2 1 0-16,-3 0 2 15,1 0-3-15,0-2 5 16,0 1 1-16,-3 0 6 0,3-3-4 16,-4 2-4-16,6-1 0 15,-7-1-5-15,3 1 4 0,0-3-3 16,2 0 4-16,-1 0-7 16,3 0 4-16,-2 0 1 15,1-4-2-15,1 3 3 0,2-2-3 16,-6 3 3-16,1 0-2 15,-3 0-1-15,6-1 5 16,-8 2-6 0,1 2 4-16,3-1-3 15,-4 1 2-15,0-3-1 16,5 1-2-16,-5-1 4 0,0 0-3 16,2 0 2-16,-7 0 1 0,-1 0 11 15,-2 3 1-15,-2-1-1 16,-2 2-1-16,0-1-10 15,-5 0 0-15,3 1-3 16,-2-1 0-16,-4-1 0 16,2-1 1-16,-4 1 1 0,2-1-3 15,-4-1 2-15,-2 0-2 16,4 0-1-16,-8-4 1 16,1-1-1-16,1 1 3 15,0-1-4 1,-6-6 5-16,0 1-7 15,0-7 3-15,-8-3 2 0,1-7-2 16,-3-1 5-16,-6-2-5 16,2-2 4-16,-4 0-2 15,0 1 0-15,6 2 1 16,-2 3-13-16,6 0-52 16,8 5-24-16,2-1-26 0,8 7-72 15,4 3-101-15,4 5-166 0</inkml:trace>
  <inkml:trace contextRef="#ctx0" brushRef="#br0" timeOffset="1287.24">3724 4077 444 0,'0'-9'131'0,"-2"4"-35"0,-2 0 11 16,1 3-38-16,-5 0-23 16,2 2-8-16,-2 2-3 15,-2 4 9-15,2 1 7 16,4 2-19-16,-4 0 6 16,2 3 13-16,2-1 16 15,2 0 0-15,2 1-6 16,0 1-13-16,2 0-8 0,0-1-2 15,6 5-6-15,-4-1-8 16,2 2-13-16,-2 2-2 16,2 1-5-16,4 0-5 15,-6 2 4-15,0-4-4 16,0-1 3-16,2-4-2 16,1-4-1-16,-3-4 2 15,2-3-3-15,0-3 3 0,4 0-5 16,-2-1 5-16,2-3 1 15,2 0-1-15,-2-1 5 0,2 1-2 16,2 2 1-16,2 0-4 16,2 1 0-16,3 1 0 15,3 0 0-15,4-1 1 16,2 3-3-16,4 2 4 0,1 1-4 16,3-1 4-16,6 2 3 15,2 2-1 1,1 1 1-16,9 0-7 15,-4 0 4-15,7 0-4 16,-1 1 1-16,1-2 0 0,1 0 0 16,-1 0 2-16,1 0-4 15,-4-2 8-15,-3 0-7 0,-1-1 2 16,-4-1-2-16,-3-2 1 16,-7-2 0-16,-2 0-2 15,-6-2 4-15,-5-3-4 0,-5-1 6 16,-4 0-3-16,-2-1 0 15,-4 2 0-15,-4 1-3 16,0-1 3-16,-4 3-3 0,2 0 2 16,-4 0 0-16,4 0-4 15,-4 1 3-15,0-3-4 16,0 1 5-16,0-1-2 16,0-1 3-16,4 1 0 0,-4-1-1 15,0 0 1-15,0-2-2 16,0 0 2-16,0-6-3 15,0 0 1-15,0-8 1 16,0-5-1 0,0-7 4-16,0-1-3 15,0-4 5-15,0 0-4 0,-4 1 2 16,4 4-2-16,-6 6-2 16,4 6 2-16,0 6-15 15,0 7-40-15,-2 5-24 16,2 4-20-16,0 3-64 15,2 4-191-15,0 1-220 0</inkml:trace>
  <inkml:trace contextRef="#ctx0" brushRef="#br0" timeOffset="2435.77">5180 4073 889 0,'0'14'120'0,"-2"4"6"0,2-1-29 31,2 3-15-31,0 2-43 16,0 2-26-16,2 1-9 0,4 4 0 15,-4-2 9-15,2 1 3 0,-2-4-1 16,2-2-3-16,-2-6 2 16,2-3-1-16,-2-7 1 15,-2-3-4-15,2-3-17 16,2-4 6-16,4-2 3 0,-2-1 8 16,2 0-1-16,4 2-1 15,0 2 0-15,2 3-2 16,3 0 0-16,3 0-6 15,4 3 4-15,4 1-6 0,4-1 3 32,5 2 0-32,3-2 0 15,8 1 7-15,1-2 2 0,5 2 5 16,4-3 1-16,-1 2-2 16,5-4-2-16,-5 1 1 15,1 0 4-15,2 0-3 16,-7 0 4-16,5 0-3 0,1 0-8 15,3 1-6-15,-5-1-1 16,1 1 3-16,2-1-4 0,-7 3 3 16,1-1-2-16,-8 1 0 15,-7-1 3-15,-1 1-6 16,-8-2 6-16,-4 0-5 16,-7-1 2-16,-7 0-2 0,0-1 2 15,-8-4-1-15,-2-1-3 16,-2 1 2-16,0-3-4 15,-2 0 4-15,0 3 0 0,-2-2 1 16,-2 1 1-16,2 3 0 16,-2-2 2-16,0 0-2 0,0 1 1 15,4-3-1-15,-8 1 1 16,4-3 0-16,0-1-3 16,-2-3 4-16,2-6-3 15,-5-4 1 1,5-5 0-16,-2-6-1 15,4-4 1-15,2-4-26 16,-4-1-31-16,8 2-57 0,-4 8-93 16,0 11-178-16</inkml:trace>
  <inkml:trace contextRef="#ctx0" brushRef="#br0" timeOffset="3374.87">6811 3932 688 0,'4'18'376'16,"0"6"-325"-16,0 4 47 16,-2-2-29-16,2 4-6 15,-2 3-24-15,0 0-3 16,2 0 0-16,-4 0-1 0,0-2-14 16,0-6 3-16,4-1-8 0,-4-6 14 15,0-4-10-15,0-6-4 16,2-2-6-16,0-3-4 15,2-1-5-15,2-1-1 16,2 2 5-16,4 0-4 0,2 0 1 31,4 4-1-31,5-2-1 0,3 1 2 16,6 0-8-16,6-3-2 16,4-2-2-16,5-1 10 15,5-3-2-15,1-3 0 16,3-1 5-16,-2 0-5 0,-5 1 5 15,-3 0 1-15,-12-1 1 16,-4 0-2-16,-9-1-2 16,-3 2 5-16,-8-2-8 0,-6 4 2 15,0-1 0-15,-4 3-3 16,0 2 0-16,-4 2 5 16,-2 2 4-16,0 1-7 0,0 0 6 15,-4-1-5-15,4 1 1 16,1-2 4-16,-3-3 1 15,2-7-3 1,0-4-6-16,0-9 5 16,2-7-4-16,4-6 1 15,-4-4-1-15,4-4-3 16,0 3-44-16,4 1-49 16,0 8-45-16,4 8-174 0,2 8-644 15</inkml:trace>
  <inkml:trace contextRef="#ctx0" brushRef="#br0" timeOffset="4175.91">7550 4004 875 0,'0'0'81'15,"0"0"5"1,-14 27-27-16,12-14-6 16,0 4-2-16,0 1 8 15,4 6-13-15,2 2-5 0,4 2 9 16,6-1 6-16,-4-2-11 16,6-1 1-16,-2-4-5 15,2-4-11-15,2-1-17 16,-2-3-2-16,5-1-9 0,3-1 2 15,2-1-4-15,6 0-1 16,4-1 5-16,5-2-3 0,5 1 9 16,8 1 3-16,1-3 1 15,3 2-5-15,5-2 0 16,3-4 5-16,1 0-1 0,-1-1-2 16,6-7-1-16,-9-5 6 15,7-6-11-15,-11-2 7 0,3-4 3 16,-9 1-9-16,-1-1-3 31,-8 3-1-31,-10 5 3 16,-9 4 1-16,-7 3-8 15,-10 2 4-15,-6 2-6 0,-6 0-3 16,-6 4-3-16,-8-2 6 16,-3 1 2-16,-3-2-3 0,6-4-7 15,-4-6-27-15,10-2-18 16,6-6-27-16,8-2-47 15,14-1-142-15,12-1-380 16</inkml:trace>
  <inkml:trace contextRef="#ctx0" brushRef="#br0" timeOffset="5733.83">8718 4020 106 0,'0'14'834'0,"0"1"-779"0,2 2 1 16,-2 2-5-16,2 0-26 16,-2 1-22-16,4 3 1 15,-2 0-2-15,0-1 2 16,0-1-3-16,0 0 14 15,-2-2 33 1,2-2 7-16,2 0-14 16,0-3-13-16,-4-3 2 0,6-1 3 15,0-2-10-15,4 1-7 16,-2-4-2-16,2 3 3 16,6-1-9-16,-6 2-1 15,5-1-2-15,-3 1-3 16,6-1 3-16,4-2 6 0,0-1 2 15,8-3-2-15,0-2 1 16,7-5-4-16,7-2-6 0,4-2 3 16,3 0 0-16,-3-3 5 15,4 4-7-15,-1-3 0 16,3 1 4-16,-2 1-7 16,-3-2 2-1,1-1-2-15,-4 2-1 16,-1 0 1-16,-9 0 1 0,-2 1-2 15,-4 0-3-15,-5 3 7 16,-5-1-5-16,-2 3 4 16,-4 1-4-16,-2 1 2 15,0 2 0-15,-2 0-4 0,-2 1-2 16,0 2 1-16,2-3 7 16,-2 1-1-16,-2-1-1 0,1 0 0 15,1-1-2-15,-2-6 3 16,2-2-3-16,4-3 3 15,-8-5 5-15,2-5-1 16,-2-5 1-16,0-3-5 0,-4-4 2 16,0-5-5-16,0-4 3 0,-4-1-2 31,0-2-8-31,0 0-47 0,4 8-51 16,0 11-173-16,12 15-554 15</inkml:trace>
  <inkml:trace contextRef="#ctx0" brushRef="#br0" timeOffset="6927.77">9946 3998 533 0,'-2'14'485'0,"0"-1"-455"15,0 1 26-15,0-1 37 16,0-2-5-16,0 5-32 0,2 0-8 15,-4 6-20-15,4 2 3 16,0 2-9-16,0 0-4 16,6-2-6-16,0 1 0 0,2-4 5 15,6-7-10-15,-6-3 8 16,9-6-1-16,-3-2-10 16,4-3-7-1,2-3 5-15,2-2 5 16,0 1 0-16,4-1-1 0,3 3-5 0,5 0 4 31,2 1 0-31,6 3-4 16,1 5 5-16,9 1-5 15,4 2 4-15,3 1-4 0,7 2-1 16,3 0 3-16,7-3 2 0,-5 1-2 16,3-6 3-16,-3 0 9 15,-3-1 5-15,-1-1-7 16,-1-3-7-16,-1-2-6 0,1 1 3 15,2 0-6-15,-5-3 3 16,3 2-3-16,-1 0-6 16,3 0-2-16,-3-1 0 0,3-2 9 15,3-1-1-15,-5-2 4 16,1-2-3-16,-5 0 1 0,-2-3 2 31,-5 2-3-31,-3-1 5 16,-4-1-7-16,-3 2 5 0,-5 1-4 0,-2-1 3 31,-10 2 0-31,-5 0 0 0,-5 0 2 0,-6 1 1 16,-6-2 7-16,-4 1-7 0,-4-1-4 15,-4 2 0-15,-6-2-1 16,-2-1 4-16,-2-2-5 16,-1 1 3-16,1-1-11 15,0-4-16-15,6-2-21 16,4 0-15-16,6-4-14 15,4 0-48-15,12 2-80 0,10 0-334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1-11T22:58:33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10224 13374 0,'104'3'0,"-48"16"15,-10 6-15,-16-3 16,-10-4-16,-6-12 16,-3-6-16,-1 0 15,0-24 1,-2 2-16,3-3 16,0-2-16,4 7 15,-4 3 1,-4 8-16,-2-1 15,-5 3 1,2 5-16,-2-5 16,0 7-1,0 0 1,0 0 0,0 0-16,0 0 15,0 0-15,0 0 16,0 0-16,0 0 15,0 0 1,-80-115-16,62 93 16,-1 6-16,1-2 15,-1-1 1,2 2-16,1 1 31,-7-5-31,-9 7 0,-23 2 0,-15 1 31,-7 4-15,-3 1-16,0 5 16,7 3-1,9 4-15,10 4 16,-3-1-16,-2 5 16,-5 3-16,-6 5 15,-3 3 1,-3 1-16,9-5 15,6 2 1,5-4-16,3-5 16,-5 2-16,-4 1 15,4-6 1,1 4-16,7-1 16,7-7-16,10-4 15,9-3 1,9 4-16,10-4 15,0 0-15,0 0 16,0 0 0,5 0-1,0 0 1,0 0-16,0 0 16,0 0-1,0 0-15,0 0 16,-90-65-16,66 57 15,-6 1 1,-7 3-16,-9 4 16,-8 1-16,-5 7 15,-1-4 1,-2 9-16,4-6 16,4 0-16,8-1 15,5 1 1,1 0-1,-4-1 1,-3 2-16,-5 2 16,-12 3-16,-3 1 15,-6-4 1,3-2-16,6-8 16,1 0-1,0-5-15,-7 2 16,-10 6-16,-7-1 15,-3-2 1,3-2-16,7-11 16,0-1-16,-13-3 15,-10 0 1,-5-2 0,3-2-16,17-2 15,11 3 1,2 4-1,1 5-15,-7 4 16,-5 1-16,2-1 16,5-6-1,2-4-15,-2 1 0,-11 2 16,-4 0 0,1-1-1,6-6-15,11-2 16,11-6-16,2 2 15,-1-1 1,1-2-16,7 3 0,9 0 16,7 1-1,14 0-15,12 0 16,8 6 0,9 2-16,7 2 15,3 2-15,1 4 31,3 1-31,-1 2 16,-2-3 0,-6 2-1,3-7-15,-8 5 16,-3 3-16,0 0 16,-87 1-16</inkml:trace>
  <inkml:trace contextRef="#ctx0" brushRef="#br0" timeOffset="779.49">4669 13082 0,'0'0'16,"0"0"-16,0 0 16,0 0-16,0 0 15,0 0-15,0 0 16,0 0-1,0 0-15,79-128 16,-78 58 0,4-2-16,12-1 31,10 9-31,16 11 16,10 7-16,5 12 15,6 8 1,1 9-16,-3 8 15,-7 6 1,-8 6-16,-7 4 16,-3 5-16,3 2 15,7 5-15,6 6 16,16 4 0,2 10-16,-4-1 15,-14-1 1,-42-22-16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00:57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 5663 681 0,'4'-1'124'0,"-2"-1"-14"0,-2 1 4 15,2-2-56-15,-2 2-21 16,0 0-2-16,0 1 1 0,0-1-1 16,0 0-2-16,0-1-3 15,0 1-5-15,0-1 2 16,0 0-4-16,2 0-1 16,-2-2-5-16,4 0-6 15,0 2-1-15,0-1-1 0,4-1 0 16,-4 0 1-16,2 1-3 0,6-2 5 15,-6 1 4-15,2-2 4 16,4 1-3-16,-6 2-2 16,4-1-7-16,0-1 2 31,-2 2-4-31,0-1 1 0,-2 1 0 16,2 0-3-16,-4 1 1 15,-1-2 1-15,-1 1-2 0,2 1 0 16,-2-2-2-16,0 0 8 15,2-1-3-15,-4 2 0 16,0-2-4-16,0 2 4 16,0-1-2-16,4 1 2 15,-4 0 1-15,0 1-1 0,4 2-3 16,0 0-4-16,4 0-2 0,6 0-3 16,0 5 3-16,8 0 2 15,2 2-1-15,4-1 3 16,5-1-3-16,5 3 1 15,2-3 1-15,3 1-1 16,3 1 1-16,2 0-2 0,4-2 2 16,-7 3 0-1,3-2 0-15,2 0 0 16,-5 0 0-16,1 0 3 16,0-1 0-16,-1 0-1 15,-3-1 1-15,0 0-2 16,-1-2-1-16,-3 2-2 0,-2 0 2 15,2-2-1-15,-7 1 1 16,3-2-2-16,0 1 2 0,0-1 0 16,-1 0-1-16,1 0 1 15,2-1-2-15,2 3 1 16,1-2-1-16,1 2 2 16,2-2-1-16,0 0 0 0,1 3 0 15,1 0 0-15,-4-3 0 16,1 2 0-16,-1 1 0 0,2-1 0 15,-4 0 0-15,1 1 0 32,-1-1 0-32,2 1-1 0,-4 0 1 15,5-3-1-15,-5 3-2 16,6-4 1-16,-2 1-1 16,1-1 2-16,1 0-1 15,4 0 1-15,-1 0 1 0,3 0 1 16,0-2-2-16,1-1 2 15,1 2-1-15,2-1 0 0,-1-1 0 16,3 0 0-16,-2 1 0 16,1 0 0-16,1 0 0 15,-3-1 1-15,1 2-1 16,0-2-1-16,-1 1 1 0,1 0 0 16,0-2 0-16,-1 1 0 15,1 1 0-15,4-2 1 16,-5 0-1-16,-3 4 1 0,2-2-1 15,-1 0 0-15,-3 0-1 16,2 1 2-16,-5 0-2 16,3 0 1-1,-2 1-1-15,-1-1 2 16,3-1-1-16,0 0 1 16,-1 2 0-16,3-1-2 15,-2-1 3-15,1 0-2 0,1 2 0 16,0 0-1-16,0-2 1 15,1 0 0-15,3 1 0 16,1-2 0-16,3 1 1 0,0-2 0 16,3 0 0-16,-3 0 0 15,3 1-1-15,3-1 0 0,6 1 0 32,-7-1 0-32,7 1 0 0,-3 1-1 15,5 1 2-15,1-1 0 0,-7 0-1 16,5 1-2-1,-3 1 3-15,1-1 0 16,-1 1-2-16,2-2 2 16,-1 1-2-16,3 1 1 0,-7 0 1 15,-1 0-2-15,1 0 3 16,-3 3-4-16,1 0 2 16,-1 0 0-16,-2 2 0 15,1 0 0-15,1 0 0 0,-1-1 0 16,-3 0 0-16,-2 1 1 0,1 0-2 15,1 0 1-15,-2-1 1 16,-3 1-1-16,1 0 1 16,-4-3-1-16,-1-1 0 0,-11-2 7 15,0 1 1-15,-1 0 4 16,-9-2-3-16,0-1 0 0,-6 0-4 16,2-2 3-16,-2 2-3 15,0-1 1-15,-7 2-2 16,5-2 1-16,-2 2-2 31,0-1-2-31,2 3-1 0,0 0-1 16,-2 4-6-16,-2 6-44 15,2 0-86-15,3-5-141 0,5-5-471 16</inkml:trace>
  <inkml:trace contextRef="#ctx0" brushRef="#br0" timeOffset="16924.38">22837 8940 356 0,'0'0'78'0,"0"0"-2"15,0 0 4-15,0 0-22 16,0 0-14-16,0 0-22 16,0 0-29-16,0 0 12 15,0 0 10-15,0 0-5 0,0 0-3 16,0 0 1-16,26-34 7 0,-24 16 2 16,0-3 9-16,2-7-9 15,0-4-3-15,-2-5 1 16,0-4 1-16,-2-2 0 0,0-4-6 31,0 0-3-31,0-2-1 16,0 0-2-16,-2 0 1 15,2-1-2-15,-2 2-1 0,2 2-2 16,-2 0 1-16,2 5 0 16,0 0-1-16,0 3 0 15,0-1 2-15,2 1-1 16,-2 2-1-16,2-1 0 0,-2 1 1 15,0-1 0-15,0 3 4 0,0 1-2 16,0-1 1-16,-2 3 0 16,0 1-1-16,0-1 0 15,0 2-3-15,-2 0 1 16,2-1-1-16,-4 0 0 16,0-3 0-16,-2-3 0 15,-2-2-1 1,0-3 1-16,-1-2-1 0,-5 0 2 15,0 1 1-15,-2 0 5 16,0 3 3-16,-4 2-3 16,4 0 0-16,-6 3-1 15,-1 1-2-15,-1 0-2 16,-2 2 0-16,0 1 0 0,0-1-1 16,3 4 1-16,-7 0 0 0,4 1 0 15,-2 1 3-15,2 2-1 16,-3-1 0-16,-1 0-1 15,-4 1-1-15,2-1 0 16,0 2-2-16,1-1 0 16,-5 2 1-16,2 0-1 0,-2 5 1 15,1-1-2-15,1 6 2 0,-4-1-1 16,2 2 0-16,-1 1 2 16,-1 3 1-16,0-1-2 15,1 1 0-15,-3 2 0 16,2 1 0-16,-2 0-1 0,7 1 0 15,-9 2 1-15,4 0 1 16,-1 0-2 0,-1 1 1-16,-2 1 1 15,0-2 2-15,1 0 3 16,-3 0 2-16,0-2 2 16,1-1 0-16,-1-1 2 0,-2 1 0 15,-1 3-2-15,-1-1-1 16,0 1-2-16,-1 0-1 15,-5 0 0-15,-2 0-2 0,3 0-2 16,-7-3 2-16,1 0 0 16,-1-2 3-16,-5-1 3 15,1-1 0-15,-5 2-2 16,1 0-3-16,0 0-1 0,-5 3-3 16,3 0-2-16,1 1 1 15,-3 1 0 1,1 0-1-16,-1 1 1 15,-1-1-1-15,0 2 1 16,-1 1-1-16,3 1 0 16,-3 0 0-16,-1 0 0 0,1 0-1 15,1 1 2-15,-5 1-1 16,9-1 1-16,-7 2-2 16,3 0 2-16,1 0 0 0,1 0 0 15,3 1-1-15,-5-2 0 16,3-1 1-16,1 2-1 15,3-4-1-15,-1 1 1 0,-1-1 0 16,1-2 0-16,3-1 0 16,-3 0 0-16,-1 0 0 15,4 1-1-15,-1-1 2 0,3 0 0 16,-1 0-1-16,3 0 0 16,3 3 0-16,-5 2 0 15,4-1 0-15,1 2 0 0,1 1 1 16,-1 1-1-16,5-3-1 15,-4 3 1-15,3-3 0 16,1 0 0 0,-1 1 0-16,1 0 0 15,0 0 0-15,3-1-1 16,1 1 2-16,2 1-2 16,1 1 2-16,5 0-1 0,0-1 1 15,2 0-1-15,3 1 0 16,-1-2 0-16,4 1 1 0,-4-2-2 15,5 1 1-15,1-3-1 16,2 0 1-16,4 1 0 16,-3 0 0-16,7 0 0 0,-4-2 0 15,2 2 1-15,2 1-1 16,2 0 1-16,4 0-1 16,-3 2 2-16,3 0-2 15,2 2 0 1,0 3 2-16,2 2-2 15,0 1 2-15,2 3-2 16,0 1 1-16,-2 5 0 0,2 0 0 16,-2 4-1-16,2 3 1 15,3 0-1-15,-7 2 1 16,2 2 0-16,0 0-2 16,0 3 1-16,0 2 1 0,0-1-1 15,0 4 0-15,-2 2 0 0,2 2 1 16,2 1-1-16,-2 3 0 15,1 2 1-15,1 1 0 16,0 1-2-16,4 3 1 16,-2-1 1-16,6 1-1 15,-6 4 1 1,4 0-1-16,0 1 0 0,0-1 1 16,2 3 0-16,2 0-1 15,0 1 0-15,0 3 1 16,2 1-1-16,2 1 1 15,0 1-1-15,0 1 0 16,0-2 0-16,0 0 0 0,0-2 0 16,0-1 0-16,0 2 0 0,-2-1 1 15,0 1-1-15,4-2-1 16,-6 3 1-16,4-2 0 16,-4 0 1-16,2-2-2 15,0 3 1-15,0 0 0 16,0-1 1-16,1 2-2 0,-3-3-2 15,4 2 4-15,-2 1-2 0,6-2 0 16,-6 1 1-16,4 1-1 31,2 0 2-31,2 2-1 0,-6 0 0 16,4-2 0-16,0 2 0 16,-2 1 0-16,2-1 0 15,-2 0 0-15,0 2 0 16,0-2 0-16,0-1-2 0,0-4 2 15,-2-2 2-15,0-4-2 16,2-2 0-16,-2-1 0 16,-2-5 1-16,0 5-1 15,2-5 0-15,-2 1 0 0,0 2 0 16,0-1 0-16,2 1 1 16,0 4-1-16,-1-2 0 0,1 2-1 15,0 2 2-15,0 1 0 16,0-1 0-16,-2 0-1 15,2 0 0-15,0-2 0 16,-2-1 1-16,-2 0 3 0,2-3-2 16,2 0-2-16,-4 0 1 15,2-1 0 1,0 1-1-16,-2-1 1 16,0 1 0-16,0-2-1 15,2 0 0-15,0-1 1 16,0-3 0-16,2-1 0 15,0-1-1-15,0 0 2 0,2-2-2 16,0-1-2-16,0 1 1 16,2-1 1-16,0 0 0 0,2-3-1 15,-2 0 0-15,0 1 1 16,2-2 1-16,-2 0-1 16,-2-2 0-16,1 2-2 0,1 0-3 15,-4 1 7-15,2-3-1 16,0 0 1-16,-2-1 3 15,2-1-1 1,-2 2-1-16,0-3-2 16,0 0 0-16,0 0 0 15,0 0-1-15,2-4 1 0,-2-2-1 16,-2-4 1-16,4-5-2 16,-2-6 1-16,2-2 0 15,-2-5 0-15,2-4 5 16,-2-2 1-16,0-3-2 0,2 0 3 15,0 0 2-15,2 0-2 0,0 2-4 16,2 5 1-16,1 0-1 16,3 5 0-16,4-1 1 15,0-1-1-15,6 1-1 16,-2-11-1-16,4 0 1 16,3 0-2-16,1 0 1 0,-2 0-1 15,0 0 1-15,2 0-2 0,-3 0 0 16,1 0 0-16,0 0 1 15,0 0 0-15,-2 0 0 16,5 0-1-16,3 0 2 16,-4 0 0-16,10 0-2 15,1 0 4 1,7 0-3-16,4 0-1 16,-1 0 1-16,1 0-1 0,-2 0 1 15,-1 0 0-15,-3 0 1 16,0 0-1-16,-3 0 0 15,5 0 0-15,6 0 1 16,1 0-3-16,9 0 3 16,-6 0-1-16,1 0 1 0,-3 0-1 15,-3 0 0-15,-3 0 0 0,-4 0 0 16,1 0 0-16,5 0 1 16,6 0-1-16,1 0 1 15,3 0-6-15,1 0 6 16,-1 0-3-16,-4 0 3 0,-3 0 0 15,-1 0-2 1,3 0 1-16,5 0 1 16,6 0-1-16,1 0 0 15,1 0 0-15,1 0 0 16,-1 0-2-16,-3 0 5 16,-3 0-3-16,5-2 0 0,9-7-1 15,-1 3 1-15,-1-3 0 16,3 3 0-16,-1-3 0 0,-5 3 0 15,3 1-1-15,3-1-1 16,0 4 1-16,1-2-2 16,-3 0 3-16,1 2-1 15,-7-2-1-15,5-1 1 0,-1-2-2 16,7-1 1-16,-3 0-4 16,1-1 0-16,-1-1 3 0,-5 0 2 15,-1 1-2-15,1 1 4 16,3 2-3-16,1-1 3 15,-3 2 0-15,1 1-2 16,-5 1 2-16,-1 0-1 0,-5-2 0 16,7 1 2-16,1 2-4 15,-1-2 2 1,3-1 0-16,-3-1-2 16,-7 0 3-16,-1 1-1 15,-7-1 2-15,5 1 1 16,0 0 2-16,1-2 3 0,-1 3-3 15,-3 0-3-15,-3 0-1 0,-8 0 1 16,-5 1-1-16,-1 1-1 16,-6-1 1-16,-1 1-2 15,1-1 1-15,-2 2 0 16,0 0 0-16,2-2 0 16,-5 3 0-16,1 0 0 0,-2 0 0 15,-2-2 0-15,-4 0 0 16,-3-3-1-16,-1-2 0 15,-2-1 0 1,0-1 0-16,-4-1 0 16,-2-3-2-16,0 2 2 15,-2-2 0-15,-4 0 0 0,0 1 2 16,0-2-3-16,-2-1 1 0,-1-1-4 16,1-2 5-16,-2-2-1 15,0-5 1-15,0-3-1 16,0-5 0-16,2-6 0 15,2-4 0-15,-6-7 0 16,4-6 0-16,-2-7 1 0,2-4 1 16,-2-7 1-16,0-1-1 15,0-1 0 1,0-5-1-16,0-3 2 16,4-3-2-16,-4-8 2 15,2-3-2-15,-2-7 0 16,4-6 1-16,-2-1-1 15,2-4 0-15,0-2 0 0,0-1 2 16,0-3-2-16,2-2 0 16,-2-5 1-16,0 1-1 15,0-5-1-15,0 0 2 16,2-1-1-16,-4-1 1 0,2 0-1 16,-1 2 0-16,5 1 1 15,-2 0-1-15,-2-1 2 0,6 1-2 16,-6 2 0-16,4-3 1 15,2 1-1-15,-2 0 1 16,0 4-1-16,0 2 0 16,0 1 0-16,0 7 0 0,-4 4 0 0,0 6 0 31,-4 3 2-31,0 4-2 16,-4 4 0-16,-6 2-1 15,2-2-63-15,4 4-133 0,6 5-274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02:0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3194 4274 613 0,'0'0'152'0,"0"0"-34"0,0 0-34 16,0 0-35-16,0 0-5 15,0 0 12-15,0 0 11 16,0 0-17-16,0 0-10 16,0 0-5-16,22 14-1 0,-22 0-5 15,0 4-8-15,-8 6-7 0,0 9-6 16,-2 9-8-16,-8 10 3 16,2 8-6-16,-2 8 7 15,-3 5-4-15,-5 0-8 16,2 1 1-16,0-4-5 0,-2-4 8 15,2-9 1-15,1-7-29 16,3-9-53-16,0-8-7 0,8-10-49 16,6-8-141-16,6-4-401 15</inkml:trace>
  <inkml:trace contextRef="#ctx0" brushRef="#br0" timeOffset="2105.73">944 5846 499 0,'5'-6'597'15,"1"3"-425"-15,-6 1-24 16,0-1-99-16,-7 3-24 15,-9 0-6-15,2 4-15 16,-8 3 3 0,-4 6-7-16,4 5 4 15,0 4-23-15,2 5-28 16,7 4-9-16,5 2-6 0,4 0-11 16,4-2-15-16,0-2-8 15,8-6 8-15,13-5 23 16,1-7 42-16,8-7 19 15,0-4 2-15,6-10 3 0,-5-4 3 16,1-5 1-16,-8-2-15 0,-4 0-158 16,-2 1-298-16</inkml:trace>
  <inkml:trace contextRef="#ctx0" brushRef="#br0" timeOffset="2472.44">1222 5833 875 0,'0'0'108'0,"0"0"30"0,-46 27-65 15,24-13-46-15,0 4-19 16,2 5-2-16,6 1-3 15,1 3-27-15,9-1-25 16,4-2-17-16,6-5-5 16,13-5 6-16,3-9-2 0,4-5 49 15,4-5 18-15,-4-9 6 0,0-1 44 16,-5-3 58-16,-9-1-19 16,-4 0-36-16,-6 0-15 15,-2 1-25-15,-4-2-11 16,-6 2 1-16,-2 2-10 15,-2 0-29-15,-1 3-14 0,1 1-36 16,-2 8-45 0,6 0-182-16</inkml:trace>
  <inkml:trace contextRef="#ctx0" brushRef="#br0" timeOffset="2836.17">1386 5832 516 0,'0'0'480'0,"0"46"-352"16,0-21 20-16,-1 1-80 16,-3-5-33-16,0 1-5 15,0-7-15 1,0-5-5-16,0-5-7 15,4-5-8-15,0-9-5 16,0-7 6-16,6-7 7 0,4-2-2 16,3-1 3-16,-3 1-3 15,6 6 2-15,-2 6 1 16,2 7-1-16,-2 6 2 0,0 2 2 16,-4 11-3-16,4 2-2 15,-8 3-4-15,0 1-19 16,-2-1-29-16,2-2-33 15,-2-2-41-15,-2-4-113 16,1-5-141-16</inkml:trace>
  <inkml:trace contextRef="#ctx0" brushRef="#br0" timeOffset="3154.58">1694 5770 808 0,'0'0'90'0,"0"0"86"15,0 0-86-15,-2 28-95 16,-12-15 22 0,-3 3 8-16,-1 1-13 15,2 0-1-15,2-4-1 16,6-1 8-16,4-3 15 0,4-5-8 16,8-2 12-16,10-2-14 15,4 0-1-15,7 0 4 16,-3 0-6-16,-2 2 2 15,-2 2-6-15,-4 6-7 0,-12 0-6 0,-4 4-7 16,-2 0-10-16,-8 2-25 16,-4 0-20-16,-4 0-58 15,0 1-96-15,4-2-54 16,-2 0-154-16</inkml:trace>
  <inkml:trace contextRef="#ctx0" brushRef="#br0" timeOffset="3421.94">1961 5524 1093 0,'0'0'205'16,"-2"50"-94"-16,0-12-19 16,2 4-71-16,-2 10-13 0,2 4-5 15,0 0-5-15,2-5-5 0,4-9-11 16,-2-10-24-16,-1-13-33 16,1-10-68-16,-4-6-139 15,0-8-216-15</inkml:trace>
  <inkml:trace contextRef="#ctx0" brushRef="#br0" timeOffset="3591.41">1808 5701 1072 0,'0'0'137'15,"41"22"12"-15,-17-15-41 0,0-5-97 16,2-2-10-16,-4-1-23 15,-6-6-65-15,3 1-73 0,-3-2-123 16,2 0-150-16</inkml:trace>
  <inkml:trace contextRef="#ctx0" brushRef="#br0" timeOffset="3778.67">2159 5875 944 0,'6'31'26'0,"-2"-4"41"15,-2-6-41-15,0-4-34 16,-2-9-64-16,2-4-146 16,4-9-353-16</inkml:trace>
  <inkml:trace contextRef="#ctx0" brushRef="#br0" timeOffset="4108.89">2348 5563 927 0,'0'0'113'16,"22"29"125"-16,-14-9-133 0,2 3-48 16,2 10-25-16,-5 7 0 15,7 5-10-15,-4 5-6 16,2 1-12-16,0-2 0 15,-6-3-5-15,0-4-23 0,0-9-68 16,-6-9-96-16,4-10-177 16,-4-9-229-16</inkml:trace>
  <inkml:trace contextRef="#ctx0" brushRef="#br0" timeOffset="4323.84">2255 5757 1160 0,'0'0'127'0,"37"16"70"15,-11-15-74-15,4-3-58 16,6-10-28-16,5 0-25 0,-3-3-15 16,2 0 5-16,-2 2-45 15,-7 2-50-15,-3 3-59 0,-2 4-178 16,2 4-405-16</inkml:trace>
  <inkml:trace contextRef="#ctx0" brushRef="#br0" timeOffset="4863.13">2731 5790 1070 0,'0'0'60'15,"-14"37"106"-15,10-16-76 0,4 0-60 16,0-1-2-16,8-1-13 16,2-4-3-16,6-4-6 31,6-6-9-31,-4-5-4 0,0-3-1 15,2-6 9-15,-8-3-4 16,-3-4 0-16,-1 1-5 16,-2 0-9-16,-4 1 13 15,0 1 1-15,-2 3 5 0,2 5 5 16,-2 1 20-16,0 4 16 16,2 5 16-16,2 7-9 0,0 4-45 15,-2 4-3-15,2 3-2 16,2 3 2-16,4-2-22 15,-4-8-23-15,2-7-10 16,4-9-39-16,-4-5-128 0,4-15-147 16,-2-12-355-16</inkml:trace>
  <inkml:trace contextRef="#ctx0" brushRef="#br0" timeOffset="5094.85">2966 5443 495 0,'0'0'602'0,"0"0"-512"15,0 0 63-15,-8 40-82 16,8-12-25-16,0 11-17 0,6 9-14 16,2 10-1-16,4 1-9 15,-1 0-6-15,3-6 0 16,-2-10-6-16,-2-11-29 15,-2-14-44 1,-4-11-96-16,-2-7-184 16,-2-9-499-16</inkml:trace>
  <inkml:trace contextRef="#ctx0" brushRef="#br0" timeOffset="5279.51">2846 5647 1127 0,'0'0'173'0,"30"25"-20"16,-8-16-31-16,-6-5-103 0,6-4-15 16,0 0-7-16,0-3-1 15,-1-3-53-15,-1-4-40 16,0-1-47-16,0 1-70 16,-6 1-139-16</inkml:trace>
  <inkml:trace contextRef="#ctx0" brushRef="#br0" timeOffset="5480.08">3234 5844 981 0,'0'0'100'0,"18"48"-28"15,-14-32-16-15,-2-7-52 16,-2-9-28-16,0-2-158 16,0-11-96-16,0-7-174 0</inkml:trace>
  <inkml:trace contextRef="#ctx0" brushRef="#br0" timeOffset="5796.83">3349 5790 808 0,'0'0'30'0,"0"0"40"0,0 0-66 15,-4 29 0-15,-2-16-8 16,4 0 7-16,2 2-2 16,0-2 2-16,8-2 0 15,4-2-1-15,2-5 0 0,0-4-2 16,6-3-9-16,1-6 10 0,-7-2-2 15,2-3 1-15,-2-2 6 16,-2 0 14-16,-8-2 3 16,-2 1-1-16,-2 0 5 15,-6 1-12-15,-4 2-6 16,-2 2-8-16,-10 3 3 0,3 4-4 16,1 5-13-16,0 0-126 0,6 0-174 15</inkml:trace>
  <inkml:trace contextRef="#ctx0" brushRef="#br0" timeOffset="6215.15">3621 5706 737 0,'0'0'372'0,"8"52"-271"15,-4-24 54-15,0 0-127 16,-4-5 4-16,0-4-10 16,0-6 1-16,0-8-16 15,0-5-5-15,0-11-15 0,0-10-2 16,4-7 18-16,2-9-1 15,4-1-7 1,6-1-15-16,4 3 1 16,2 10 12-16,-1 7 8 15,3 10 4-15,-2 9 4 16,0 8 11-16,-8 9-6 0,0 7 1 16,-6 4-6-16,0 3-6 15,-8 2-5-15,0 0 1 16,0-5-9-16,-6-3-50 0,0-7-70 15,4-5-119-15,2-6-224 16</inkml:trace>
  <inkml:trace contextRef="#ctx0" brushRef="#br0" timeOffset="6644.38">3190 5649 957 0,'0'0'178'0,"0"0"-48"0,0 0-91 15,0 0-38-15,0 0-24 16,0 0-147-16,0 0-341 16</inkml:trace>
  <inkml:trace contextRef="#ctx0" brushRef="#br0" timeOffset="7415.33">2108 5674 648 0,'0'0'224'0,"0"0"-123"16,0 0-35-16,0 0-66 0,0 0-60 16,0 0 0-16,0 0 8 15,0 0-61-15,0 0-160 0</inkml:trace>
  <inkml:trace contextRef="#ctx0" brushRef="#br0" timeOffset="25945.32">3804 5449 1050 0,'0'0'207'0,"0"0"-94"0,0 0 12 15,0 0-74-15,0 0-34 16,28-26 20-16,-12 4-6 16,1-2-12-16,3 0-1 0,2 1-4 15,4 3 4-15,0 3-2 16,-4 6-3-16,-6 3-9 15,1 8 1-15,-9 3-10 16,2 8 3-16,-6 8-9 16,-4 4-10-16,0 4 4 0,-4 2 3 31,-2 1-2-31,-2 0 0 0,0-1 0 16,5-4-5-16,-7-4-20 15,2-3-25-15,4-6-45 16,-4 0-67-16,4-3-140 15,4 0-244-15</inkml:trace>
  <inkml:trace contextRef="#ctx0" brushRef="#br0" timeOffset="26181.46">4052 5831 799 0,'0'0'315'0,"0"0"-195"16,0 0 21-16,0 0-99 0,0 0-38 16,0 0-14-16,0 0-19 15,0 0-134-15,0-32-251 16</inkml:trace>
  <inkml:trace contextRef="#ctx0" brushRef="#br0" timeOffset="28463.6">1861 6574 376 0,'0'4'538'0,"0"9"-333"0,6 4-35 15,0 7-58-15,4 7-42 16,6 7 7-16,4 4-5 16,0 5-10-16,2 3-22 15,-3 3-9-15,-7-1-19 16,-8 3-10-16,-8-4-6 0,-14-6-4 16,-7-8-19-16,-13-9-16 0,-2-15-18 15,0-13-22-15,3-15-11 16,-3-16 3-16,8-11-69 15,4-8-101-15,12-7-166 16</inkml:trace>
  <inkml:trace contextRef="#ctx0" brushRef="#br0" timeOffset="28648.06">1653 6573 1156 0,'0'0'192'15,"29"22"-38"-15,-17-11-21 0,6-5-65 16,-2-4-28-16,4-2-26 0,4-6-16 16,2-4-6-16,1-1-38 15,-1-3-24-15,0-1-42 16,-4 4-62-16,-2 5-168 16,-2 5-244-16</inkml:trace>
  <inkml:trace contextRef="#ctx0" brushRef="#br0" timeOffset="29002.33">2030 6696 625 0,'0'0'273'0,"6"51"-155"15,-8-23 29-15,-2 1-84 0,0 1-29 16,0-4-2-16,4-2-4 16,0-5 12-1,10-8 8-15,6-8-14 16,6-3-24-16,2-12-17 15,3-1 0-15,1-5-6 16,-4-2 0-16,-4 0 11 16,-2 0 0-16,-8 2 4 0,-2 2-6 15,0 1 5-15,-8 4 4 16,0 3 15-16,4 5 10 0,-4 3 17 16,2 8 22-16,2 5-29 15,0 7-17-15,4 3-14 16,-1 2 2-16,-1 3-9 15,0-2-3-15,4-6-11 0,-2-4-28 16,-6-13-33-16,4-6-25 16,0-14-143-1,2-6-59-15,-4-8-274 16</inkml:trace>
  <inkml:trace contextRef="#ctx0" brushRef="#br0" timeOffset="29270.95">2344 6705 1013 0,'0'0'118'0,"14"41"55"16,-6-23-81-16,-4 2-40 15,0-4-6-15,0-3-20 0,-4 0-7 16,0-7-7-16,0-3-7 16,0-3-11-16,-2-5-4 15,0-6 0-15,2-1 13 16,-4-4 11-16,4-1 8 0,0-2-7 15,4-2-4-15,0 2-9 16,2 0 0-16,6 1-19 16,-6 3-36-16,1 4-10 0,5 4-18 15,-4 2-39-15,-2 5-59 16,2 0-60-16,4 7-141 16</inkml:trace>
  <inkml:trace contextRef="#ctx0" brushRef="#br0" timeOffset="29433.8">2533 6742 654 0,'0'0'166'16,"18"32"-16"-16,-11-18-10 0,-5-2-90 16,0-5-35-16,-2-6-17 15,0-6-41-15,-4-14-214 0,-3-10-88 16</inkml:trace>
  <inkml:trace contextRef="#ctx0" brushRef="#br0" timeOffset="29771.78">2668 6540 410 0,'0'0'263'0,"0"0"-106"0,0 0-26 16,0 0-56-16,16 37-20 0,-22-23-13 15,-4-2 22-15,0-1 18 16,0-5-14-16,4-5-18 16,4-1-3-16,2-6 5 15,4-3 9-15,10 0-10 0,2 3-16 16,4 2-15-16,3 4-16 0,-1 1-2 15,-6 11-1-15,-2 8-7 16,-10 5-10-16,-4 6-8 16,-14 1-28-16,-2-2-17 15,-6-6-30-15,2-11-82 16,3-12-137-16,-1-6-517 16</inkml:trace>
  <inkml:trace contextRef="#ctx0" brushRef="#br0" timeOffset="30436.14">2980 6499 643 0,'0'0'590'0,"0"0"-420"15,0 0-58-15,0 0-83 16,0 0 7-16,-40-16-7 16,24 27-18-16,-6 8-10 0,6 5-34 15,6 7-16-15,6 2-11 16,4 1-18-1,4-3-4-15,6-5 32 16,6-6 10-16,6-12 37 16,0-8-10-16,-2-10 8 15,2-11 11-15,-5-7 7 0,-7-4 0 16,-6-4 10-16,-4 0-4 16,-10 0-10-16,-6-2-5 15,-1 0-1-15,-5 2-3 0,-2 0 9 16,4 2 26-16,4 9 18 15,2 2 7-15,6 8 16 16,4 6 6-16,4 6-21 0,4 11 8 16,2 13 8-16,6 12-70 15,6 10-10-15,2 7-20 16,2 7-17-16,4-1-39 0,-9-6-46 16,1-11-15-16,2-8-50 15,-8-15-132-15,2-13-193 16</inkml:trace>
  <inkml:trace contextRef="#ctx0" brushRef="#br0" timeOffset="30605.78">3174 6500 1056 0,'0'0'174'0,"0"0"9"0,30 28-75 16,-26-22-60-16,-2-4-19 15,-2 3-26-15,0-4-10 16,-4-1-41-16,0-1-69 0,2-6-125 16,2-6-180-16</inkml:trace>
  <inkml:trace contextRef="#ctx0" brushRef="#br0" timeOffset="30853.48">3281 6352 715 0,'0'0'95'0,"0"0"-52"16,0 0-9-16,-35 34-25 15,19-16-7-15,6 2 6 16,6 1-1-16,0 0-1 16,4 1-1-16,8-7 1 15,4-3 21-15,4-6 24 0,4-4 5 16,-1-2 31-16,1-5-6 0,0-2-30 15,-2-2-27-15,-8-3-27 16,-4-1 0-16,-2 2-81 16,-2 2-156-16,0 2-268 15</inkml:trace>
  <inkml:trace contextRef="#ctx0" brushRef="#br0" timeOffset="31139.95">3411 6148 1213 0,'0'0'71'16,"12"53"83"-16,-1-15-105 0,1 4-24 15,4 7-3-15,0 2-7 16,2-3-12-16,-2-1-1 0,-4-10-3 16,-6-6-24-16,-2-13-68 15,-4-13-124-15,-8-9-142 16,-4-18-292-16</inkml:trace>
  <inkml:trace contextRef="#ctx0" brushRef="#br0" timeOffset="31323.42">3297 6258 1226 0,'0'0'130'15,"30"35"39"-15,-8-22-97 0,-6-5-8 16,4-3-32-16,0-5-33 16,1 0-9-16,1-8-41 15,-2-2-37-15,0 0-29 0,0-3-97 16,-2 3-189-16,-2 1-364 15</inkml:trace>
  <inkml:trace contextRef="#ctx0" brushRef="#br0" timeOffset="31476.88">3663 6347 247 0,'0'0'663'16,"18"51"-512"-16,-6-30-21 0,-8-4-99 15,-2-9-28-15,-2-7-10 16,0-3-146-16,-2-13-117 16,2-3-167-16</inkml:trace>
  <inkml:trace contextRef="#ctx0" brushRef="#br0" timeOffset="31771.3">3744 6337 578 0,'0'0'250'0,"0"0"-89"15,10 29-17-15,-10-18-96 16,0 4-11-16,0 2-10 0,0-2 0 16,2 2-8-16,6-5 11 15,2 1 4-15,4-5 9 0,2-2-2 16,6-1-13-16,-4-5-21 16,1 0-12-16,-1-4 1 15,-4-1-6-15,-2-4-21 16,-6-1 4-1,-6-1 3-15,-2-2 12 16,-6-1 6-16,-10 0 3 16,-2 0-1-16,-3-4-3 0,-1 1-9 15,2-4-67-15,0 2-107 16,8-4-125-16,10 2-339 16</inkml:trace>
  <inkml:trace contextRef="#ctx0" brushRef="#br0" timeOffset="32094.66">3975 6301 970 0,'0'0'214'0,"10"38"-21"0,-6-24-90 16,-2 0-69-16,-2-5 0 15,0-7-10-15,0-2-20 16,-2-8-9-16,-2-9 4 16,4-6 2-16,0-6 3 0,0 0-3 15,6-2-2-15,10 3 0 0,-1 9 2 16,7 9 5-16,0 6-1 16,4 8 2-16,-4 11 4 15,-6 8-5-15,-2 2-3 16,-3 5-2-16,-7-1-2 15,-4-2 0-15,-2-8-55 0,-7-6-76 16,-5-11-135-16,0-6-304 0</inkml:trace>
  <inkml:trace contextRef="#ctx0" brushRef="#br0" timeOffset="32395.54">3637 6161 955 0,'0'0'191'0,"0"0"-63"0,0 0-91 31,0 0-54-31,0 0-341 0,0 0-532 16</inkml:trace>
  <inkml:trace contextRef="#ctx0" brushRef="#br0" timeOffset="32868.16">3053 6326 795 0,'0'0'239'0,"0"0"-237"0,0 0-191 15,4-29-621-15</inkml:trace>
  <inkml:trace contextRef="#ctx0" brushRef="#br0" timeOffset="69155.47">3965 4273 706 0,'0'0'194'15,"0"0"-3"-15,28 20-60 0,-14-6-37 16,-5 8-34-16,7 8-3 16,2 12-27-16,8 17-21 15,6 18-7-15,4 26-1 16,5 25-1-16,1 27 1 15,0 21-1-15,-9 16 3 0,-7 7 1 16,-16 5 8-16,-10-8-1 0,-10-11-1 16,-12-18-2-16,-11-15-6 15,-9-22-1-15,-4-20-4 16,-5-20 1-16,1-20-25 16,2-14-37-16,5-14-116 0,17-12-242 15</inkml:trace>
  <inkml:trace contextRef="#ctx0" brushRef="#br0" timeOffset="69952.21">2846 7461 643 0,'6'36'589'0,"4"11"-453"0,0 12-7 16,0 15-65-16,-2 6-24 15,0 7-16-15,-4-2-11 0,-2-4-9 16,-2-10-4-16,0-16-10 16,-2-14-37-16,-6-17-30 15,0-18-55-15,0-10-154 0,2-15-61 16,-4-11-289-16</inkml:trace>
  <inkml:trace contextRef="#ctx0" brushRef="#br0" timeOffset="70173.49">2576 7668 1316 0,'0'0'152'16,"48"-9"-20"-16,-10-10-25 0,3-7-60 16,5-6-26-16,6-2-16 15,-3 1-1-15,-1 2-5 16,-8 6-55-16,-2 4-62 16,-9 8-87-16,-3 5-232 0</inkml:trace>
  <inkml:trace contextRef="#ctx0" brushRef="#br0" timeOffset="70621.55">3160 7983 1006 0,'0'0'209'16,"30"44"-67"0,-18-20-25-16,2 0-54 0,-8-4-12 15,0-3-12-15,-6-6-20 16,0-6-15-16,-8-5-19 16,-4-11-1-16,0-8 5 15,2-4 2-15,-4-5 0 0,10-4-2 16,0-2-15-16,4 2 8 15,8 3-1-15,6 3-10 0,4 7-30 16,2 7-14 0,4 5-35-16,0 4-69 0,1 3-49 15,5 2-14-15,-4 3-86 16</inkml:trace>
  <inkml:trace contextRef="#ctx0" brushRef="#br0" timeOffset="70953.8">3409 7874 48 0,'27'9'156'0,"-3"1"122"0,-2-3 39 15,-8 1-139 1,-2 0 24-16,-12 1-88 15,0-1-33-15,-16 2-62 16,2 1-2-16,-4 1 6 16,-6 0-4-16,5 5-4 15,3-2-12-15,2 4 2 16,6 0 0-16,8 0 0 0,0-5 0 16,8-2-1-16,10-6-8 0,0-6-17 15,1-4 10-15,7-7-1 16,-2-6 0-16,-4-2-6 15,-2 0-7-15,-4 0 14 16,-2 4 6-16,-4 3 5 0,-4 7 5 16,-1 3 3-16,-1 4 47 15,2 9-19-15,0 4-18 0,0 6-11 16,0 2 4-16,0 0-4 16,2 3-4-16,0-6-6 15,0-8-21-15,0-7-52 0,2-5-97 16,4-11-188-16,-4-5-193 15</inkml:trace>
  <inkml:trace contextRef="#ctx0" brushRef="#br0" timeOffset="71254.39">3693 7935 888 0,'0'0'255'0,"12"38"-117"16,-6-12-26-16,1 0-69 15,-3 1-23-15,-4 0-9 0,2-3-2 16,-2-4-1-16,0-6-4 16,0-5-3-16,-2-8-5 0,2-4-24 15,-4-8-25-15,4-5 21 32,0-3 13-32,6-3 8 0,2 2 3 0,4 2 5 15,2 5 10 1,2 3-1-16,-2 6-1 15,2 4 2-15,2 4-2 16,-8 6-4-16,-2 3 2 0,0 1-17 16,-4 0-68-16,-4-4-80 15,0-2-131-15,0-6-207 16</inkml:trace>
  <inkml:trace contextRef="#ctx0" brushRef="#br0" timeOffset="71546.28">3925 7974 291 0,'0'0'338'0,"36"-27"-128"15,-22 15-37-15,0 1-40 16,-8 3-41-16,0 3-16 16,-6 2-17-16,0 3-29 15,-8 6-35 1,0 6 15-16,-8 7 27 16,2 0-17-16,-2 3-3 0,2-2-2 15,6-1-2-15,4-6-3 16,4-5-2-16,6-6 0 0,8-2-2 15,8 0-5-15,4-5 6 16,0 0 5-16,-1 1-1 16,-5 0 1-16,-4 4-4 15,-6 7-6-15,-10 3-13 0,-4 5-38 16,-8 2-24-16,-6 4 2 16,-4 2-64-16,1 0-52 15,5-4-4-15,-2 0-75 0</inkml:trace>
  <inkml:trace contextRef="#ctx0" brushRef="#br0" timeOffset="71939.98">4400 7419 451 0,'0'0'314'15,"0"0"-157"-15,-42-26 31 16,18 29-62-16,0 11-15 15,-1 10-41 1,1 11-28-16,2 11-17 0,8 8 13 16,4 10 5-16,6 9 4 0,4 2-10 15,2 3-11 1,10-2-15-16,-4-5-11 16,6-10-2-16,-4-10-23 15,-2-13-33-15,0-16-32 16,-4-17-23-16,-4-13-128 15,-8-17-142-15,-6-13-81 0</inkml:trace>
  <inkml:trace contextRef="#ctx0" brushRef="#br0" timeOffset="72363.52">4044 7849 962 0,'0'0'136'0,"54"49"37"0,-28-31-64 16,0-3-75-16,-1-6-22 15,-1-2-13-15,-6-4-7 0,0-3-33 16,2-1-19-16,-2-4 0 16,-2-2-26-16,3-1-55 15,5-1-1-15,-2-1 44 0,4-1 24 16,0-1 39-16,0-2 54 16,-5 0 56-16,-1-1 19 15,0-1-18 1,-4 1 0-16,-8 1-47 15,-8 0 10-15,0 3-14 16,-4 2-7-16,-10 5-8 16,2 4 2-16,-8 5 17 0,0 11 6 15,5 9 4-15,-5 7-4 16,6 6-7-16,4 1-10 16,6 3-12-16,4-4 0 0,0-1 5 15,10-6-3-15,6-5 2 16,-2-7-3-16,6-5-9 15,1-9-27-15,1-5-47 0,0-15-58 16,-6-6-71-16,2-6-99 16,-6-4-161-16</inkml:trace>
  <inkml:trace contextRef="#ctx0" brushRef="#br0" timeOffset="72664.17">4583 7916 607 0,'0'0'200'16,"21"38"-40"-16,-9-17 8 0,-2 0-59 15,-2-1 3-15,0-2-41 16,0-4-13-16,-6-2-18 0,-2-5-7 16,0-7-12-16,-2 0-31 15,-2-5 5-15,0-8 6 0,-4-4 17 16,4-5 12-16,4-5 7 31,0-4-10-31,4-2-16 16,8-3-3-16,-2 0-6 0,6 2 3 15,0 2-3-15,2 4-22 16,0 7-21-16,-1 4-27 16,-3 7-34-16,-2 9-74 15,0 6-218-15</inkml:trace>
  <inkml:trace contextRef="#ctx0" brushRef="#br0" timeOffset="73131.85">3297 8902 823 0,'0'0'176'0,"4"-30"2"16,-4 18-50-16,-8 5-43 15,-7 5-22-15,-1 2-11 16,0 9 1-16,-6 5-18 0,4 10-6 16,2 4-14-16,2 5-1 15,6 4-9-15,8-4-1 0,0-1-3 16,10-5-10 0,10-10-15-16,6-9-11 0,4-8 0 15,1-9 5-15,-1-9 6 0,0-8 4 16,-14-6 18-16,-2-1-2 15,-10 0 1-15,-4 1 2 16,-4 3-4 0,-10 7-69-16,2 4-100 0,-4 8-86 15,6 6-148-15</inkml:trace>
  <inkml:trace contextRef="#ctx0" brushRef="#br0" timeOffset="73432">3822 8449 862 0,'0'0'117'16,"-26"-30"41"-16,4 21-51 15,-2 4 8-15,-4 6-32 16,3 12-37-16,-1 10-5 16,4 13-8-16,4 8 2 15,6 10-13-15,4 5-10 0,4 5-2 16,4-2-5-16,4-1-3 16,0-4-27-16,-2-8-43 0,-2-7-54 15,0-12-97-15,-2-7-181 16,-2-12-129-16</inkml:trace>
  <inkml:trace contextRef="#ctx0" brushRef="#br0" timeOffset="73601.17">3407 8902 1158 0,'0'0'161'0,"35"4"1"16,-5-12-95-16,6-7-49 0,0-4-15 15,-1-3-2-15,1 2-22 16,-6 0-63-16,-4 4-80 16,2 4-217-16</inkml:trace>
  <inkml:trace contextRef="#ctx0" brushRef="#br0" timeOffset="74480.71">3186 9423 868 0,'0'0'189'0,"-14"54"-20"0,6-18-84 0,-8 6-50 15,6 2-11-15,-5 1 4 16,5-4 3-16,-2-5-3 16,6-9 11-16,0-9-1 0,4-6-3 15,2-12-20-15,0-8-41 16,0-7 20-16,4-7 5 15,4-6 1-15,2-2 2 16,2-1-3-16,1 2 2 0,-1 2 2 31,2 8 3-31,0 1 12 16,2 7 9-16,-4 6 2 16,2 5-5-16,-2 1-4 15,2 8-10-15,-4 4-4 0,0 2-6 16,0 0-21-16,-6-1 3 15,1-1 13-15,-1-8 3 0,4-2 2 16,0-6-7-16,-2-8-13 16,6-6 15-16,0-1 5 15,6 2 3-15,-8 3 8 16,6 7 21-16,-4 6 5 16,2 6 1-16,-4 9-7 0,-2 6-18 15,3 0-9-15,-9 5-5 0,2-2-2 16,-2-1-37-16,-2-4-45 15,2-7-59-15,0-5-64 16,8-7-186-16,-2-6-419 16</inkml:trace>
  <inkml:trace contextRef="#ctx0" brushRef="#br0" timeOffset="74781.78">3683 9506 290 0,'0'0'497'0,"28"-5"-331"15,-21 3 28-15,-7 1-80 0,-3 1-60 16,-9 0 1-16,-2 3 38 16,-4 5-5-16,-8 5-22 15,2 7-27-15,2 5-17 0,0 2-8 16,9 2-5-16,1-1-4 16,8-4-16-16,4-7-20 15,12-6-10-15,1-7-25 0,9-6-6 16,4-8 19-16,2-5 14 15,-2-4 18-15,-2-2 15 16,-5-4 6-16,-5 2-1 0,-6 0 0 16,-4 2-1-16,-4 2 1 15,-4 2-73-15,-6 4-57 16,2 6-27-16,-1 3-65 0,1 3-148 16</inkml:trace>
  <inkml:trace contextRef="#ctx0" brushRef="#br0" timeOffset="75351.74">3842 9503 1021 0,'0'0'191'16,"16"49"-9"-16,-14-23-84 15,-2 0-33-15,0-3-23 0,-4-6-17 16,0-5-17-16,0-10-9 15,4-3-9-15,0-12-9 16,0-10 16-16,8-3 3 0,-1-5 4 16,11 2 1-16,-4 2-3 15,2 8 0-15,6 5 3 16,-8 7-10 0,4 7-6-16,-2 2-16 15,-2 6-6-15,-2 3 0 0,-5 1-2 16,-3 0-17-16,2 2 3 0,-2-5 29 15,0 0 16-15,4-4 6 16,-4-2-4-16,6-1 3 16,2-2 0-16,6 0 3 15,0-5 0-15,4-1 1 16,2-2-2-16,-3-1 8 0,-3-3 13 16,-2-2-5-16,-6 1 1 15,-2-3 3-15,-4 0-5 16,-4 2-9-1,-8 0-1-15,-2 4-7 16,-6 5-3-16,-2 5 6 16,-1 11 10-16,-3 10 10 15,4 7-9-15,-2 7-7 16,4 5-1-16,6-4-2 0,8-1 0 16,2-5-4-16,6-5-1 15,10-9-7-15,2-6-7 16,6-7-15-16,1-6-10 0,1-10-14 15,0-5-3-15,-4-4-73 16,-4-2-102-16,-4-1-92 16</inkml:trace>
  <inkml:trace contextRef="#ctx0" brushRef="#br0" timeOffset="75552.34">4302 9456 726 0,'0'0'185'0,"0"0"31"0,0 0-73 15,22 37-25-15,-18-22-39 16,4 4-12-16,6 2-3 16,-4 0-12-16,6-2-18 15,0-3-18-15,2-5-12 0,-6-3-11 16,2-6-13 0,-4-4-94-16,1-10-63 15,-5-4-76-15,4-6-160 16</inkml:trace>
  <inkml:trace contextRef="#ctx0" brushRef="#br0" timeOffset="75721.92">4602 9376 1118 0,'-6'38'108'0,"-11"14"5"16,-13 9-39-16,-10 9-21 15,-8 12-30-15,-7 3-4 16,-1-1-13-16,5-4-4 0,3-12-12 15,12-13-57-15,16-20-90 16,16-17-264 0,20-23-355-16</inkml:trace>
  <inkml:trace contextRef="#ctx0" brushRef="#br0" timeOffset="76507.53">4704 9144 634 0,'0'0'361'0,"0"0"-195"16,0 0-62-16,0 0-28 0,0 0-19 16,0 0-11-16,12-31 8 15,4 18-31-15,1 2-15 16,3-2 7-16,0 6-9 16,0 0 5-16,-2 7-6 15,0 0 0 1,-2 9-2-16,-10 1-7 15,-2 7-8-15,-4 3-2 0,-8 3-9 16,-6 5-2-16,-4 1-6 16,-6 3-18-16,4 0-51 0,-2 1-44 15,6-3-65-15,-1 3-39 16,5-5-124-16</inkml:trace>
  <inkml:trace contextRef="#ctx0" brushRef="#br0" timeOffset="76723.13">4775 9584 442 0,'0'0'886'16,"0"0"-757"-16,0 0-6 15,0 0-103-15,0 0-45 0,0 0-115 16,0 0-203 0,0 0-704-16</inkml:trace>
  <inkml:trace contextRef="#ctx0" brushRef="#br0" timeOffset="120189.89">6664 4345 741 0,'0'0'162'15,"0"0"10"-15,0 0-54 0,0 0-38 16,0 0-20-16,0 0-4 15,26 37-3-15,-18-23-11 16,6 8-9-16,4 9-13 16,8 14-15-16,11 11-3 15,11 15-1-15,4 12-1 0,7 11 0 16,11 6-4-16,-3 3-11 0,3-4-13 16,-9-6-19-16,-3-14-26 31,-8-20-40-31,-9-20-62 15,-5-22-148-15</inkml:trace>
  <inkml:trace contextRef="#ctx0" brushRef="#br0" timeOffset="121842.51">7185 5917 551 0,'0'8'174'0,"0"1"-58"16,0 1-58-16,2-1-10 0,-2 0 11 15,2-1 10-15,0 0-16 16,-2-1 10-16,2-2 2 16,0-3-6-16,-2 1-4 0,0-3-5 15,0 0-26-15,0-3-37 16,0-2 9-16,0-4 10 0,-2 0-1 16,0 0-1-16,2 0-1 15,-2 3-1-15,2 2 1 16,-2 2 0-16,2 0 0 15,0 1 0-15,0 1-2 0,0-2-2 16,0 1 1-16,0-1 1 16,0 2 0-16,0-1 0 0,2 0 1 15,0 0 1-15,0 0-1 16,0 0-2-16,0 1 3 16,0-1-2-16,-2 1 0 15,2 0-1 1,-2 0-1-16,0 0 6 15,0 0 13-15,-4 0-13 16,-2 0 9-16,0 0 9 0,-4 0 2 16,0 0-9-16,0-1-11 15,-2-3-3-15,2 1-2 16,0 3 2-16,-4 3 4 16,-2 11 7-16,0 14 17 0,-9 12-19 15,-1 16-5-15,-4 13-15 16,4 5-42-16,4 3-36 0,4-6 1 15,12-10 20-15,6-10 40 16,12-13 29-16,10-11 26 16,6-13 9-16,8-10-2 15,4-7 11 1,1-8-2-16,-1-6 2 16,-2-6-23-16,-8-2 27 15,-9-4-26-15,-3-2-17 0,-6-1-6 16,-6 3-3-16,-2 1 0 15,-2 7 1-15,-2 4 0 16,0 6 1-16,0 3 0 16,0 4 1-16,0 4-1 0,-2 0 3 15,-4 4 4-15,2 5 4 16,-8 0-2-16,2 1-9 0,-8-1 0 16,3-2-3-16,-3-1-8 15,0-4-24-15,2-2-1 16,0 0-6-16,6-5-22 15,0-4-21-15,4-4-27 0,6-2-85 16,12 1-210-16</inkml:trace>
  <inkml:trace contextRef="#ctx0" brushRef="#br0" timeOffset="122190.32">7453 6397 1045 0,'14'32'141'0,"0"0"-2"0,-4-3-85 16,-2-7-28-16,-4-7-23 15,-4-14-7-15,-4-6-115 16,-4-19-164-16,-4-9-102 15</inkml:trace>
  <inkml:trace contextRef="#ctx0" brushRef="#br0" timeOffset="122328.7">7369 6179 1107 0,'0'0'122'16,"34"37"3"-16,-22-23-93 0,-2-5-30 15,-2-6-17-15,-4-3-77 16,2 0-105-16,2 0-104 15,-2-1-96-15</inkml:trace>
  <inkml:trace contextRef="#ctx0" brushRef="#br0" timeOffset="122814.18">7570 6347 197 0,'0'0'565'0,"36"49"-362"0,-24-28 15 16,2-6-89-16,-6-7-53 15,-2-8-39 1,-4-6-37-16,-2-9-20 15,0-8 20-15,0-3-43 16,-4-2-37-16,4 0-8 0,0 7-33 16,2 4-23-16,5 6 9 15,1 6-10-15,4 5 29 16,2 4-51-16,-4 5 64 16,6 1 21-16,-8 0 35 0,6-2 77 15,-6 2 135-15,2-5 36 16,2 0-62-16,-2-2-14 0,2-1-25 15,3-2-18-15,3-3-5 16,4-4-21-16,-4-3-13 16,4-3 17-16,-2-3-6 15,-2-2-14 1,-6 0-13-16,-4 2-10 16,-4-2-9-16,-4 3-13 0,-8-1-5 15,-4 6 9-15,-4 5-1 16,-2 5-1-16,0 7 6 15,-2 12 4-15,4 10 3 0,6 9 0 16,4 5 0-16,6 4 9 16,0-2 1-16,8-7 3 15,6-8 0-15,2-12 0 16,6-10-7-16,4-8-16 0,0-14-10 16,3-12-17-16,-1-8-69 15,4-9-101-15,0-4-214 16</inkml:trace>
  <inkml:trace contextRef="#ctx0" brushRef="#br0" timeOffset="123395.03">8510 6159 969 0,'0'0'270'0,"0"0"-93"15,0 0-102-15,-6 42-52 16,-10-21 10-16,-2 3-10 16,4 4-15-16,-4 4-2 15,6 0-5-15,6 0-3 16,6-1-13-16,6-4 1 0,8-7 8 15,10-7-5 1,6-10-8-16,9-6-1 16,-3-10-9-16,2-7-6 15,-4-3-8-15,-8-1-34 16,-5 1-33-16,-9 3-61 16,-2 1-97-16,-6 6-261 0</inkml:trace>
  <inkml:trace contextRef="#ctx0" brushRef="#br0" timeOffset="123710.2">8804 6192 818 0,'0'0'182'0,"0"0"-10"16,0 0-94-16,0 0-32 0,0 0 10 31,-28 29 2-31,8-6-17 15,4 9-21-15,-2 3-10 16,10 3 5-16,0-1-8 0,8-6-21 16,12-6-2-16,6-10-12 15,6-6-14-15,6-9-12 16,5-5-16-16,-5-13 16 0,2-7 33 16,-8-4 21-16,-6-7-2 15,-8 3-2-15,-10 1 3 16,-2 3-1-16,-10 6-1 0,-4 7-148 15,-4 7-111-15,4 6-52 16</inkml:trace>
  <inkml:trace contextRef="#ctx0" brushRef="#br0" timeOffset="124117.37">9054 6281 1130 0,'12'29'165'0,"-4"0"-32"0,-2 2-90 16,-2-3-27-16,-4-7-10 16,0-4-5-16,0-10 0 15,4-8-11-15,0-13-72 0,4-8 45 16,2-3 36-16,1-7-11 15,-1 1 3-15,2 1 11 16,-6 2-3-16,2 4 3 0,0 3-1 16,-4 3 1-16,-2 4 6 15,2 4 21-15,0 3 11 16,2 4 17-16,0 3 9 16,0 8-15-1,2 5-26-15,-2 6-18 16,4 5-8-16,-2 4 1 15,0 1-2-15,-2-3-25 0,-2-6-35 16,0-8-22-16,0-11-29 16,-3-6-107-16,3-12-112 15,-2-7 37-15</inkml:trace>
  <inkml:trace contextRef="#ctx0" brushRef="#br0" timeOffset="124449.55">9320 6104 545 0,'0'0'290'16,"14"33"-135"-16,-10-11-15 16,0 2-66-16,-2 2 9 0,4 4-4 15,-6-5-25-15,4-1-16 0,-4-6-1 16,0-5-8-16,0-6-13 16,0-7-17-16,4-5-14 15,0-10-17-15,0-3 35 16,6-6 8-16,0-4-7 15,6 1-2 1,-3 2-1-16,3 8 5 16,4 5 0-16,0 9 2 0,2 6-4 15,-2 9-3-15,-2 8 12 16,-1 3-2-16,-1 2-7 16,-6-1-3-16,-2-5-2 15,0-4-4-15,-4-12-59 0,2-6-60 16,4-10-267-16,8-8-112 0</inkml:trace>
  <inkml:trace contextRef="#ctx0" brushRef="#br0" timeOffset="125451.9">9006 6160 541 0,'0'0'297'0,"0"0"-69"16,-4 32-61-16,4-12-45 15,0 4-37-15,4 4-23 0,0 5-15 16,6 1-1-16,6 0 1 15,0-5-17-15,4-10-7 16,4-9 3-16,-1-10-21 16,3-13-12-1,-2-8 3-15,-8-6 0 16,2-5 3-16,-8-1-2 16,-2 4 2-16,-6-3-2 0,-2 4-13 15,0-2-3-15,-2 2 4 16,-6 4 0-16,2 2 11 15,2 8 5-15,0 4 1 16,4 5-1-16,0 5 7 0,0 8 37 16,4 8-20-16,4 4-20 0,2 7 0 15,-2 6 2-15,6 1-2 16,-6 1-2-16,3-1 2 16,3-2-1-16,-2-7-3 15,2-6 0-15,-2-7-1 16,-2-11-9-16,-2-5-80 0,2-10-162 15,2-2-290-15</inkml:trace>
  <inkml:trace contextRef="#ctx0" brushRef="#br0" timeOffset="126138.41">9741 5710 908 0,'0'0'198'16,"8"34"-39"-16,-6-6-51 15,4 7-52-15,2 11-23 0,6 12-10 16,-4 12-5-16,2 7-3 15,2 3-1-15,2-2-9 16,-8-6-2-16,-1-11-3 0,-1-14-1 16,-6-18-4-16,0-16-36 15,-12-14-76-15,-1-19-95 16,-5-11-21-16,-4-6-136 0</inkml:trace>
  <inkml:trace contextRef="#ctx0" brushRef="#br0" timeOffset="126338.84">9648 6099 1090 0,'0'0'199'0,"30"14"-15"16,-11-10-95-1,-3-4-40-15,6-8-29 16,2-2-19-16,2-3-2 16,0-2 0-16,0 2-2 0,-1 4-39 15,-1 2-17-15,0 5-23 16,-6 2-35-16,-2 1-54 15,-4 7-75-15,-2 1-76 16,-4 1-116-16</inkml:trace>
  <inkml:trace contextRef="#ctx0" brushRef="#br0" timeOffset="126740.09">9980 6141 50 0,'0'0'214'0,"5"29"-49"16,-1-15 10-16,-4 3 2 16,4 2-38-16,0 1-2 15,0 2-16-15,0-1-20 16,2 1-6-1,-2-3-37-15,0-3-5 16,0-3-14-16,-2-3-15 16,0-4-6-16,-2-3-1 0,2-3-13 15,-2-2-9-15,2-7-11 16,4-5 7-16,-2-7 13 16,4-5 0-16,0-2 0 15,2-3-3-15,2 1 1 0,-2 4-16 16,0 4-20-16,-2 6-9 0,0 5 4 15,0 2-1-15,-2 6-14 16,-1 1-20-16,1 2-15 16,-2 0-17-16,0 2-5 15,-2 2 53-15,0 3 16 16,2-1 34-16,0 1 12 0,2 6 26 16,-2 1 11-16,4 4-1 0,0 4-1 15,2 2-14-15,0-3-4 16,-2 0 3-16,4-5-10 15,-6-8-10-15,0-8-18 16,-2-4-128-16,2-12-189 16,-6-5-284-1</inkml:trace>
  <inkml:trace contextRef="#ctx0" brushRef="#br0" timeOffset="127119.6">10232 6110 775 0,'0'0'85'15,"24"28"21"-15,-16-19-73 16,-2-4-12-16,-2-1-18 0,-1-4-31 16,1 0-51-16,4 0 48 15,0-4 35-15,4 2-1 16,2-2 2-16,4-1-3 16,0-3 3-16,4 0 20 15,-8-3 14-15,2 0 21 0,-4-1-9 16,-3-4-16-1,-5 1-13-15,-4-1-10 16,0 0-4-16,-4 2-1 16,-9 2-10-16,1 7-8 15,-2 5 6-15,2 12 19 16,-6 9 5-16,4 11-4 16,4 6-4-16,4 4 0 0,2 0 1 15,4-4 8-15,4-5 4 0,4-10-5 16,6-8-4-16,-2-6-2 15,6-8-22-15,-2-6 0 16,0-8-22-16,-1-8-45 0,-3-1-78 16,-2 1-155-16,2-1-208 15</inkml:trace>
  <inkml:trace contextRef="#ctx0" brushRef="#br0" timeOffset="127425.91">10562 5972 675 0,'0'0'154'0,"29"-5"13"16,-21 5-17-1,-4 2-65-15,-4 3-30 16,0 4-44-16,0 1 2 16,-4 1 14-16,0 0 7 15,4-3-3-15,0-1-6 0,0 0 7 16,6-3 1-16,4 1-11 15,4 0-8-15,0 2-8 16,4 1 12-16,-2 1-2 0,-8 6 1 16,-2 4-15-16,-6 5-8 15,-6 4-4-15,-10 1 6 0,-2-1-17 16,-6-5-51-16,0-9-35 31,2-10-96-31,11-5-148 0,1-15-462 0</inkml:trace>
  <inkml:trace contextRef="#ctx0" brushRef="#br0" timeOffset="129873.1">7596 7095 378 0,'-6'0'206'15,"0"0"-133"-15,-6 3-23 16,4-1-31-16,2 0-5 16,-2 0 4-16,0-1 35 0,4 1-11 15,2-2 21-15,-2 1 41 16,2-1 15 0,0 1 0-16,-2 4-24 15,-6-1-19-15,-1 4-29 16,-3 2-10-16,-2 1-10 15,-2 5-11-15,-2-1-9 0,6 1-4 16,-4-3-4-16,6 0 1 16,6-2 1-16,6-1 3 15,2-2 4-15,10-4 5 0,6-2 7 16,8 1-8-16,4-3-3 16,2 0 3-16,-3 1 4 15,-1 4-5-15,-6 2-3 16,-8 4-3-16,-6 2-7 0,-4 5-4 15,-8-1-24-15,-8 2-7 16,-2-1-14 0,-6-1-28-16,2-5-19 15,0-3-54-15,-1-2-64 16,5-5-96-16</inkml:trace>
  <inkml:trace contextRef="#ctx0" brushRef="#br0" timeOffset="130399.14">7721 7231 868 0,'0'0'257'15,"0"0"-64"-15,0 0-90 16,38 12-50-16,-24-24-36 15,4-3-15-15,-5-6 1 16,5 0-1-16,-4-3-2 0,-4 1-1 16,-8 2-3-16,-2 3 0 15,-6 3-1-15,-6 4-1 0,-2 5-4 16,-5 6-12-16,-1 5 11 0,0 9 3 16,6 9 4-16,-2 7 6 15,6 6 0-15,6 3 6 16,4 3 13-16,0-1 9 15,4-6-4-15,8-7-1 16,4-6-11 0,4-12-10-16,-2-7-6 15,1-7-21-15,1-9-15 0,-6-8-38 16,-2 0-80-16,-2-1-129 16,-4 2-330-16</inkml:trace>
  <inkml:trace contextRef="#ctx0" brushRef="#br0" timeOffset="130678.74">7983 6666 658 0,'0'0'404'0,"0"0"-324"16,0 0 23-16,0 0-35 15,-12 35 9-15,6 7-46 16,4 16-12-16,2 11-6 16,4 6 5-16,8 5 21 15,0-1-10-15,4-7-13 16,-2-8-14-16,-2-12-2 16,-2-14-19-16,0-10-34 15,-6-14-75-15,-2-11-106 16,2-7-234-16</inkml:trace>
  <inkml:trace contextRef="#ctx0" brushRef="#br0" timeOffset="131032.81">8482 6682 851 0,'0'-28'162'15,"0"6"45"-15,-12 2-80 16,-2 4-38-16,-8 6 0 16,-4 6-10-16,-3 5-29 0,-1 14-30 15,-4 13-11-15,2 12-2 16,4 9-2-16,7 8 1 15,7 5 0-15,6 2-5 0,8-1 0 16,4-4-8-16,2-2-16 16,2-6-16-16,3-9-19 15,-7-9-25-15,-4-9-60 0,0-12-110 16,0-11-92-16,-8-9-176 16</inkml:trace>
  <inkml:trace contextRef="#ctx0" brushRef="#br0" timeOffset="131180.22">8138 7100 217 0,'0'0'877'0,"0"0"-535"0,0 0-125 16,0 0-98-16,30 15-27 15,-6-13-36-15,10-2-28 16,3-3-23-16,5-6-10 16,2 0-39-16,-9-1-27 0,-5-1-40 15,-4-2-84-15,-4 3-141 16,-6-4-517-16</inkml:trace>
  <inkml:trace contextRef="#ctx0" brushRef="#br0" timeOffset="131851.01">8821 7080 1021 0,'0'0'93'0,"0"0"31"0,-37-24-6 31,19 17-74-31,-4 4-12 0,0 3-22 15,2 2-6-15,2 12-1 16,3 5-3-16,9 8-14 16,0 5-3-16,4 2-3 15,10-4-2-15,5-3 8 16,5-10 8-16,6-12-6 0,2-9 0 16,-6-18 12-16,2-11 7 0,-4-11-1 15,-4-8-4 1,-5-8 2-16,-5-1-3 15,-4 1 0-15,0 2-1 0,-4 6 0 16,-2 8 11-16,1 10 23 16,-1 13 16-16,2 9 3 15,2 12 25-15,-2 10 9 0,4 17 10 0,0 11-81 16,0 12-11-16,0 8-4 16,4 3-4-16,4-1-30 15,5-7-27-15,-3-7-29 16,2-12 11-16,2-12-20 0,2-11-90 15,-4-8-140-15,2-7-256 16</inkml:trace>
  <inkml:trace contextRef="#ctx0" brushRef="#br0" timeOffset="132167.07">8959 7030 773 0,'0'0'325'0,"0"0"-181"0,31-3-30 15,-11-8-85-15,2-3 4 0,0-1-11 16,2 0-4-16,0 0-6 16,-5 3 3-16,-5 2 6 15,-4 1-1-15,-8 3-12 0,-4 2-15 16,-12 0-8-16,-7 4 7 16,-5 3 10-16,-6 8 4 15,0 8-4 1,2 5 1-16,6 9-5 15,5 2 2-15,7 2 3 16,10-2 2-16,2-2 9 16,8-5 14-16,10-9-2 0,3-5-11 15,9-10-9-15,2-4-13 16,2-11-3-16,-4-7-28 16,-1-5-35-16,-9-4-53 0,-4 3-118 15,-2 0-265-15</inkml:trace>
  <inkml:trace contextRef="#ctx0" brushRef="#br0" timeOffset="132414.35">9183 6587 1203 0,'12'37'42'0,"-2"13"75"16,6 9-49-16,-6 9-49 0,6 3-14 15,-7-3-1-15,1-9-2 16,0-11-4-16,-6-14-19 16,-4-17-65-16,0-12-117 0,-4-5-311 15</inkml:trace>
  <inkml:trace contextRef="#ctx0" brushRef="#br0" timeOffset="132799.87">9165 6906 1206 0,'0'0'113'0,"30"0"31"16,-14-1-108-16,2-5-27 16,2 0-10-16,-3 1 2 15,3 0-26 1,2 1-16-16,4 2-24 15,0 0-16-15,2 0 35 0,1-1 24 16,-3-2 24-16,-4 0 1 16,0-4 16-16,-10 0-5 15,-2-3-5-15,-6 0-9 16,-4-2-4-16,-4 2-1 0,-6 0-1 16,-2 7 3-16,-8 5 2 15,0 4 16-15,0 10-6 0,2 10-2 16,3 8 8-16,5 3 29 15,6 1 1-15,4-1 1 16,6-3-5-16,10-5-15 16,-1-8-6-16,7-5-13 0,4-8-7 31,2-6-3-31,0-9-8 0,-4-6-26 16,-3-4-18-16,-1-8-44 15,-12-1-53-15,0 3-150 16,-2 1-305-16</inkml:trace>
  <inkml:trace contextRef="#ctx0" brushRef="#br0" timeOffset="133184.34">9646 6915 1115 0,'0'0'121'0,"18"48"51"16,-10-29-113-1,-6-4-24-15,2-5-11 16,-2-3-16-16,-2-7-9 0,0-8-27 15,0-7 20-15,-2-4 10 0,0-4 10 16,0-2-1-16,2 2-3 16,0 0 2-16,2 1-3 15,4 3-1-15,0 0-2 16,3 1-3-16,-1 2-30 16,-2 2-36-16,6 1-51 0,-6 2-88 15,4 6-90-15,0 2-205 16</inkml:trace>
  <inkml:trace contextRef="#ctx0" brushRef="#br0" timeOffset="133637.68">9856 6725 792 0,'0'0'140'0,"12"35"57"0,-6-15-101 15,-2 0-16-15,0 1-35 16,-4 0-8-16,0-4-14 16,0-3-10-16,0-5-9 0,0-8-4 15,0-4-7-15,0-8-7 16,0-7 13-16,6-2 4 16,2-2-1-16,4 3 5 0,0 3 4 15,2 6 5-15,-2 7 1 16,2 4-2-16,-4 11-11 15,-4 4-3-15,0 2-2 0,-3-2 0 16,-3-1 1-16,0-7 0 31,0-4 2-31,4-4 7 16,0-4 1-16,2-7-13 0,6-4 8 16,-4 1-4-16,4 2-1 15,0 5 4-15,-2 7 4 16,0 5-1-16,-4 14-6 0,0 6-2 15,-2 4 1-15,-2 3 0 16,-2 1 0-16,2-6 0 16,-2-7-3-16,6-9-63 0,-2-8-76 15,8-6-213-15,6-13-482 16</inkml:trace>
  <inkml:trace contextRef="#ctx0" brushRef="#br0" timeOffset="134038.29">10299 6805 855 0,'4'32'175'16,"2"3"-15"-16,-4 0-14 0,-2-2-65 16,0-6-32-16,-2-10-34 15,0-12-13-15,-10-12-30 16,4-16-111-16,-2-12-40 16,-3-9-151-16</inkml:trace>
  <inkml:trace contextRef="#ctx0" brushRef="#br0" timeOffset="134154.21">10182 6626 1234 0,'0'0'113'0,"0"0"41"15,28 16-123-15,-22-17-33 16,0-7-54-16,-2-3-42 16,4 3-126-16,0 1-236 0</inkml:trace>
  <inkml:trace contextRef="#ctx0" brushRef="#br0" timeOffset="134454.62">10387 6757 628 0,'6'28'462'0,"2"0"-324"15,-2-1 31-15,-6-4-91 16,4-8-24-16,-4-4-28 15,0-7-19-15,0-5-15 16,0-12-5-16,0-3 4 0,4-6 9 16,7-2-13-16,3 1 1 0,4 4 6 15,0 6 8-15,2 8 1 16,2 5 0-16,-8 8-9 16,2 4-9-16,-6 6-7 15,1-1-25-15,-7-2-30 16,2-2-27-16,-2-6-38 0,4-7-88 15,2 0-261 1</inkml:trace>
  <inkml:trace contextRef="#ctx0" brushRef="#br0" timeOffset="134802.74">10842 6694 686 0,'0'0'366'0,"0"0"-221"16,0 0-107-16,0 0-12 0,-32 7 49 15,6 3-32 1,2 3-26-16,-2 2-9 16,5 6-4-16,3-1 0 0,4 3 1 15,6-3-1-15,8-3-13 16,0-6-9-16,12-2-13 16,6-6-11-16,-3-3-14 0,9-3-26 0,0-6-25 15,0-3-15-15,-2-4 32 16,-2 1 13-16,-8-1 56 15,-4 1 45-15,-2 3 49 0,-3 3 18 16,-3 4-1-16,2 5-20 16,0 2 36-16,-2 10-17 15,2 4-71 1,2 7-11-16,-2 3-4 16,2 0 2-16,2 1-6 15,-2-6-2-15,0-3-67 16,4-10-126-16,2-7-171 0</inkml:trace>
  <inkml:trace contextRef="#ctx0" brushRef="#br0" timeOffset="135040.49">10945 6359 1109 0,'0'0'132'15,"0"0"24"1,10 35-84-16,-4-5-53 16,2 12-14-16,0 10-4 0,0 8-1 15,2 4-1-15,-4-2-1 16,-2-9-19-16,-3-10-39 16,-2-15-12-16,-7-11-78 15,2-11-160-15,-10-7-256 16</inkml:trace>
  <inkml:trace contextRef="#ctx0" brushRef="#br0" timeOffset="135195.64">10852 6643 808 0,'0'0'236'0,"0"0"-15"16,35-17-107-16,-13 7-53 16,0 0-26-16,4-2-24 0,4 1-12 15,-1 2-36-15,-3 5-66 0,4 1-63 16,-8 3-124-16,-2 2-329 31</inkml:trace>
  <inkml:trace contextRef="#ctx0" brushRef="#br0" timeOffset="135619.62">11193 6743 575 0,'0'0'123'0,"0"0"-59"16,0 0-12-16,0 0-57 16,0 0-33-16,0 0-62 0,14-35-19 15,-8 22-25 1,0 0 127-16,2 4 42 0,0 2 94 0,0 3-28 16,2 3-25-16,-4 1 7 15,0 2-10-15,-4 6-22 0,0 3-36 16,-2 3-5-16,-2 4-2 31,-2 1 2-31,0-1-2 0,2 0 2 16,2-2 2-16,2-3-2 15,4-4-2-15,6-3-5 16,4-6-1-16,3 0 5 16,3-8 4-16,-4-2 2 0,4-5-2 15,-6-2 0-15,-4-3 1 16,-6-1-2-16,-2 0-1 0,-8 0 0 15,-6-1-2-15,-2 2-1 16,-10 2 1-16,2 4-1 16,0 4 2-16,4 7-89 15,1 2-326-15</inkml:trace>
  <inkml:trace contextRef="#ctx0" brushRef="#br0" timeOffset="135981.49">11467 6578 451 0,'0'0'379'16,"20"33"-258"-16,-10-13 33 15,-6 3-64-15,4 0-3 16,-4-1-29-16,2-4-27 0,-6-2-7 15,4-7-13-15,-4-4-4 16,0-5-2-16,2-9-17 16,2-9 9-16,2-2 5 0,4-4 0 15,4 0-1-15,2 3 1 16,1 6 2-16,3 9 0 16,-2 6 1-16,0 9-3 0,-4 10 0 15,-4 7-3 1,-4 5 0-16,-2 1-1 0,-4-2-10 15,-4-6-27 1,4-6-70-16,-4-12-91 16,4-6-222-16</inkml:trace>
  <inkml:trace contextRef="#ctx0" brushRef="#br0" timeOffset="136543.96">11165 6654 759 0,'0'0'115'16,"0"0"17"-16,0 0-65 0,0 0-17 15,0 0 2 1,0 0 26-16,-12 37-19 0,12-16-12 16,0 1-6-16,0 2-10 15,0-1-18-15,2 0-9 16,0-4-4-16,0-5-15 16,-2-7-79-16,2-7-106 15,0-4-213-15</inkml:trace>
  <inkml:trace contextRef="#ctx0" brushRef="#br0" timeOffset="136806.75">11185 6440 1021 0,'0'0'173'16,"0"0"-4"-16,12 29-131 0,-8-26-30 16,-4-2-10-16,0-1-60 15,0-4-149-15,6-1-123 16</inkml:trace>
  <inkml:trace contextRef="#ctx0" brushRef="#br0" timeOffset="209256.4">6160 4382 479 0,'0'-14'211'16,"0"4"-52"-16,2 2-34 16,0 3-31-16,-2 4-42 15,0 1-41-15,2 5-17 0,0 7 14 16,0 3 17-16,4 5 3 16,-2 7 1-16,0 5-1 0,4 6-13 15,1 4-4-15,-1 7-3 16,2 10-9-16,2 9 1 15,4 12-15-15,4 12-39 0,4 13-15 16,4 10 33-16,3 10 10 16,5 9 7-16,2 8 13 15,2 7 8-15,5 9 19 0,1 9-10 16,4 14-1-16,3 8 0 16,3 9 3-16,4 11 14 15,3 5 3-15,-1 0-3 16,1-4 2-16,5-10 12 15,-7-17-5-15,-1-19-4 0,-8-27-11 32,-7-25-17-32,-5-28-8 0,-10-24-50 15,-4-26-104-15,-5-19-245 16</inkml:trace>
  <inkml:trace contextRef="#ctx0" brushRef="#br0" timeOffset="210127.49">7288 8802 664 0,'0'0'205'0,"0"0"-29"0,26 49-48 16,-18-19-33-16,4 9-23 15,4 7-25-15,-1 5-3 0,-1 1 3 16,2-1-3-16,-2-6-4 16,-2-7-5-16,-4-6-15 0,-4-10-13 15,-4-7-8-15,-4-9-4 16,-4-6-10-16,-12-13-23 16,0-8-2-16,-5-11 14 15,-1-6 0 1,-2-9-1-16,-2-6-7 15,4-4 6-15,4-1 6 16,5 2 14-16,5 4 8 0,10 2 0 16,2 6 4-16,14 8 8 15,5 6 36-15,9 6 9 16,6 8 2-16,2 7 1 16,2 6-13-16,1 8-23 0,-3 9-18 15,0 10-6-15,-14 11 0 16,-5 7-5-16,-11 6-2 0,-8 3-10 15,-7 1-13-15,-11-6-12 16,-8-6-10-16,-2-12-32 16,0-13-31-16,0-9-95 15,5-8-112 1</inkml:trace>
  <inkml:trace contextRef="#ctx0" brushRef="#br0" timeOffset="210660.2">7594 9057 674 0,'8'29'211'0,"0"-4"-18"16,0-1-78-16,-2-5-25 15,2-3-41-15,-4-8-24 0,-4-4-22 16,2-4-5-16,-2-12-70 16,2-7 33-16,2-4 34 15,2-1-20-15,5-4-14 16,1 5 9-16,6-1 12 16,4 6 16-16,0 1-6 0,4 4 5 15,-2 1 3 1,-1 2 2-16,1 3-1 15,-2-1 2-15,-2 2-1 16,0-1 1-16,-6-3 9 16,-2 0 0-16,-2 1 13 0,-4-1-8 15,-2-1-8-15,-4 2-7 16,-8 1-9-16,-4 4 2 16,-4 4 2-16,-4 7 6 0,-2 6 0 15,-2 9-2-15,6 10-4 16,0 5-15-16,7 7 3 15,1 1 13-15,8 2 7 16,2-3 1-16,8-1 3 16,4-8 4-16,5-9 5 0,-3-8 6 15,8-10-14 1,0-9-20-16,-2-16-26 16,0-6-29-16,-2-5-115 15,-1-1-205-15</inkml:trace>
  <inkml:trace contextRef="#ctx0" brushRef="#br0" timeOffset="210945.42">8059 8490 698 0,'0'0'336'16,"-6"39"-212"-16,6-4-6 15,0 11-45-15,6 11-10 0,2 7-24 16,4 6-9-16,-1 2-2 16,3-3-9-16,-4-8-12 15,0-7-3-15,-6-12-6 16,-2-13-50-16,-2-16-85 0,-6-8-164 15,0-10-279-15</inkml:trace>
  <inkml:trace contextRef="#ctx0" brushRef="#br0" timeOffset="211395.22">7898 8840 791 0,'0'0'435'0,"32"19"-260"15,-9-10-59-15,3-3-61 0,4-1-21 16,-2-5-35-16,2-2-3 15,-3-6-4-15,-3 2-40 16,0-3-18-16,-2 1-24 16,-4 0-46-16,0 2-6 15,2 1-63 1,-3 0 61-16,1 1 28 16,0 0 93-16,2 1 29 15,2-2 86-15,-2-2 0 0,4 1 0 16,-2-2-6-16,-3 3-18 15,-1-1 17-15,-6 1 5 16,-4 2-36-16,-6-3-19 16,-2 1-27-16,-6-2-33 0,-8 4 9 15,-2 0 30-15,-2 3-2 0,-3 11-2 16,1 8 4-16,-2 8 1 16,4 9-3-16,6 3-2 15,4 3-2-15,4-1-3 16,4-3-1-16,8-5 2 15,4-8-3 1,6-8 2-16,0-5 1 16,4-8-10-16,3-4-5 0,-1-14-5 15,-2-5-52-15,-4-10-47 16,-4 1-92-16,-2-2-132 16</inkml:trace>
  <inkml:trace contextRef="#ctx0" brushRef="#br0" timeOffset="211730.93">8529 8769 872 0,'0'0'162'0,"20"51"18"0,-10-22-106 15,-6 3-18-15,0-3-30 16,-2-4-5-16,-2-6-4 15,0-7 3-15,0-9-20 16,0-7-9-16,-2-12-4 16,2-5 0-16,0-5 13 15,4 1 13 1,6-1-11-16,-2 7 8 0,4 8-2 16,2 6 23-16,0 5-9 15,0 6-15-15,-2 9-4 16,-4 4-2-16,-2 3-1 15,-2-2-26-15,-3-2-34 0,1-5-44 16,0-11-52-16,0-4-118 16,6-14-118-16</inkml:trace>
  <inkml:trace contextRef="#ctx0" brushRef="#br0" timeOffset="212132.22">8766 8722 272 0,'0'0'477'15,"34"-33"-286"-15,-22 21-8 0,-3 2-75 16,-5 2-27-16,-4 6-39 15,-4 3-29 1,-5 8-11-16,-3 10 24 16,-6 6 1-16,2 9-18 15,0 4-8-15,2 1-1 16,2-1-43-16,6-3-24 16,2-8-11-16,4-6-26 0,0-10 61 15,12-6 27-15,6-7-5 16,0-11-2-16,4-10 21 0,4-7 9 15,-5-8-1-15,-1-6 16 16,-12-6 16-16,-4-4 31 16,-4-2 18-16,-6-2-16 15,-4 0-17-15,-8 5-8 0,3 4-9 16,1 8-14-16,2 12 7 16,4 9 0-16,8 13 6 0,2 11 20 15,8 19 38-15,4 19-83 16,5 14-9-16,-5 15-1 15,4 10 2-15,-2 8-4 0,-10-4-51 32,0-6-31-32,-4-13-47 15,-2-19-62-15,4-26-89 16,8-23-401-16</inkml:trace>
  <inkml:trace contextRef="#ctx0" brushRef="#br0" timeOffset="212617.13">9064 8836 707 0,'0'0'561'0,"20"48"-423"0,-12-26-46 16,-6-5-73-16,-2-5-16 16,-6-7-32-16,-4-5-107 15,0-9-102-15,0-8-112 0</inkml:trace>
  <inkml:trace contextRef="#ctx0" brushRef="#br0" timeOffset="212764.42">8988 8696 503 0,'0'0'698'0,"0"0"-495"15,0 0-74-15,0 0-87 16,0 0-34-16,0 0-15 16,0 0-64-16,22-19-46 0,-22 14-66 15,6-4-131-15,4 4-307 0</inkml:trace>
  <inkml:trace contextRef="#ctx0" brushRef="#br0" timeOffset="213049.26">9201 8783 991 0,'0'0'212'0,"10"47"-29"15,-4-26-103-15,-6-7-30 16,-6-2-24-16,2-9-24 16,-2-5-13-16,0-12-11 15,2-8-11-15,4-2 17 0,0-2 15 16,6 0 4-16,4 2-5 0,6 8 10 15,4 4 3-15,-1 4 10 16,5 6 11-16,0 2-6 16,0 4-8-16,0 5-6 15,-2 2-11-15,-6 2-5 16,-1-2-31-16,-3-1-29 0,0-3-19 31,-8-7-69-31,2-3-96 0,2-8-140 16</inkml:trace>
  <inkml:trace contextRef="#ctx0" brushRef="#br0" timeOffset="213473.77">9668 8504 793 0,'0'0'200'0,"0"0"-134"16,-38 32 13-16,14-10-26 15,-2 7-22-15,2 7-19 0,3 4-7 16,3 1 1-16,6-3-27 16,6-6-25-16,6-9 7 0,6-9-9 15,8-12-56-15,6-6 8 16,1-8 63-16,5-6 24 16,-4-6 10-16,0-1 5 15,-4 0-4-15,-6 0 2 16,0 1-1-16,-8 3 11 0,-2 6 23 15,0 2 14 1,0 6 32-16,0 4 33 16,2 3 38-16,2 10-66 15,1 7-34-15,3 5-27 16,6 7-3-16,2 5 8 16,0 4-3-16,2 9-14 0,-2 5-11 15,-10 8-2-15,-6 4-1 16,-8 3-9-16,-16 0-16 0,-10-7-28 15,-8-12-16 1,1-15-80-16,3-16-135 16,8-17-185-16</inkml:trace>
  <inkml:trace contextRef="#ctx0" brushRef="#br0" timeOffset="213949.1">10021 8154 1028 0,'0'0'212'0,"12"54"-40"15,-2-17-92-15,-2 10-30 0,4 5-6 16,-6-1-17-16,4 0-16 16,-4-8-9-16,-2-10-4 15,-4-11-13-15,0-16-68 16,-10-7-139-16,-2-13-84 0,0-7-38 15</inkml:trace>
  <inkml:trace contextRef="#ctx0" brushRef="#br0" timeOffset="214312.38">9960 8377 1036 0,'0'0'220'0,"0"31"-40"16,0-17-110-1,0-4 20-15,4-4-32 16,2-2-16-16,9-1-10 15,1-3-27-15,6 0-8 0,4 0 14 16,4 0 2-16,2 0-6 16,-5 0-3-16,-1 1-1 15,-4 2-4-15,-4 0 1 16,-4 2 0-16,-6-1-4 0,-2 1-10 16,-4 3-17-16,0-2-13 15,0 1 14-15,2 0 15 0,6-3 7 16,2-3-3-16,5 1-4 15,9-2 4-15,0 0 12 16,0-4 1-16,-4-4-1 16,-6 0-1-16,-2-3-2 0,-10-2-5 15,-4-2-4-15,-4-1 3 0,-14-1 5 16,0 1 3-16,-2 0 5 16,-2 4-17-16,-2 5-56 15,4 5-80-15,5 2-170 16,3 3-82-16</inkml:trace>
  <inkml:trace contextRef="#ctx0" brushRef="#br0" timeOffset="-214560.53">10685 8017 766 0,'0'0'210'0,"-20"41"-44"16,8-14-62-16,-4 7-32 16,2 4-17-16,0 7-16 15,6 5-14-15,2 2-8 0,2 0 3 16,4-3-10-16,8-5 7 15,6-13 5-15,6-12 15 16,4-15-14-16,0-5-21 0,0-12 16 16,-5-7 5-16,-5-4-8 15,-6 0-6-15,-8-2-14 16,-4 3 4-16,-8-1-1 0,-5 5 3 16,-5 2-35-16,0 5-45 15,0 4-41-15,2 5-108 16,2 3-196-16</inkml:trace>
  <inkml:trace contextRef="#ctx0" brushRef="#br0" timeOffset="-214197.15">10909 8278 978 0,'0'0'219'15,"36"14"-22"-15,-16-14-94 0,-2 0-25 16,0-8-27-16,1-3-20 16,-7-5-9-16,2-2-4 15,-10 0-7-15,-4-2-11 16,-8 3-9-16,-12 3 7 0,-1 4 4 16,-5 6 1-16,0 4 8 0,-2 12-3 15,4 9 0-15,4 7-1 16,4 10 1-16,5 4-1 15,5 1-6-15,6-1 1 16,4-5 0-16,9-5 1 16,9-13-5-1,4-7-11-15,8-11-3 16,6-6-22-16,1-13-30 16,3-9-42-16,-6-1-68 0,0-3-178 15,-3 1-484-15</inkml:trace>
  <inkml:trace contextRef="#ctx0" brushRef="#br0" timeOffset="-213673.91">11428 8243 569 0,'0'0'328'0,"0"0"-163"16,-38 19-57-16,24-13-50 0,4 3-7 16,4 0-3-16,-4 0-2 31,6 1 10-31,4-1 4 0,8-3 1 15,8 1-6-15,6 0-31 0,6-2-7 16,3 3 6-16,3 2-10 16,0 2-3-16,-8 1-8 15,-10 5-2-15,-6 4 0 16,-10 1-23-16,-12-2-39 16,-6-2-8-16,-4-1-2 15,-8-5-31-15,4-8-98 16,5-5-45-16,1-8 12 0,6-6-120 15</inkml:trace>
  <inkml:trace contextRef="#ctx0" brushRef="#br0" timeOffset="-213341.4">11585 8258 434 0,'33'-8'293'0,"-3"1"-133"0,0 3-33 15,-12-1-30-15,-2 1-23 16,-6 1-8-1,-6 2-5-15,0 1 6 16,-10 1-11-16,-4 7-39 16,-4 0 8-16,-4 5 27 15,-6 4-7-15,0 1-16 16,4 1-17-16,2 4-3 0,5 2-2 16,7-1-33-16,8 1-32 15,9-6 1-15,13-5 0 0,8-9 28 16,4-5 18-16,0-9 4 15,1-8 8-15,-11-2-1 16,-4-1-1-16,-8-3-5 16,-6 0 6-16,-6 4-12 0,-4-1-102 15,-8 3-46-15,-2 3-46 16,-4 5 24-16,0 2-132 0,0 4 12 16</inkml:trace>
  <inkml:trace contextRef="#ctx0" brushRef="#br0" timeOffset="-212538.12">11873 8193 734 0,'0'0'373'0,"23"32"-174"15,-13-12-68-15,-2 4-59 16,-2 3-2-16,-2-3-18 15,0 0-16-15,-2-3-17 16,-2-9-15-16,-2-7-2 0,-2-5-19 16,2-9-10-16,-2-7 2 0,4-4 5 15,0-3 6-15,0-2 6 16,6 3 6-16,2 3-2 16,4 5 9-16,-2 5 2 15,2 3 1-15,-2 5-3 16,2 1 5-1,0 4-7-15,-6 4 2 16,0 1-5-16,0 0 0 0,2-1-2 16,-7-1 7-16,1-2-3 15,2-5-6-15,2-2-6 0,2-7-7 16,-4-3 13-16,4-3 5 16,6-1-4-16,-6 0-5 15,4 5-4-15,0 3 6 0,0 4 10 16,2 4 1-16,0 3-3 15,-2 6-11-15,-4 1 3 16,-1 0 4-16,1-1-1 16,-8-3 3-16,4-2-1 15,-4-4-10-15,0 0-7 16,0 0 15 0,0-4 3-16,0 3 0 0,0-1 2 15,0 2 4-15,4 0 3 16,0 0 0-16,0 3-4 15,0 2-6-15,2 3 1 16,-2-3 5-16,0-2 11 16,0-1 7-16,4-2-6 15,4 0-7-15,2-8-8 0,2-3 2 0,4-2-2 16,-2-2-1-16,-3 0-4 16,3 0 8-16,-8 2 6 15,-4 0 0-15,-4 1-9 16,-2 0 0-16,-4 3-6 0,-6-1 7 15,-6 1-5-15,-1 7 5 16,-3 2 3-16,-2 10 2 0,0 9-1 16,0 6 2-16,4 6 2 15,4 1-1-15,6 0-5 16,8-2-2-16,0-10 1 16,16-5-4-16,10-7-4 15,6-8-11-15,4-4-3 0,5-7-38 16,-1-6-57-1,2 1-77-15,-6 0-172 16,-5 1-562-16</inkml:trace>
  <inkml:trace contextRef="#ctx0" brushRef="#br0" timeOffset="-211697.88">12556 8179 821 0,'0'0'199'0,"0"0"-32"15,6 27-48-15,-6-19-57 16,0-1-19-16,0 1-14 15,0-2-19-15,2-1-7 16,4-5-1-16,8-1-13 0,4-7-28 16,-1-4 35-16,5-2 5 0,0 1 2 31,-2 0 3-31,-2 2-4 0,-4 2 9 16,-4 0 11-16,0 2-2 15,-10 0-4-15,4 1 0 16,-4 0 0-16,-4 3-4 15,0-1-4-15,-2 3-1 16,0 1 5-16,0 0 0 0,-2 3-5 16,2 4 0-16,0-2-3 15,4 0-2-15,0 1 2 0,2-5-2 16,0 0 4-16,0-1 1 16,4 0 8-16,0 0-7 15,0-2 1-15,-2-3-1 16,4 1-4-16,-2-1 0 0,-4-1 1 15,2-3-2-15,-2 1 1 32,0-1-3-32,-2 3 10 15,-8 0-2-15,0 6-1 0,-4 0 8 16,0 8-3-16,-2 5-4 16,4 5-4-16,2 4 0 0,4 2 1 15,2 0-1-15,4-2-2 16,10-6-2-16,6-7-2 15,8-6-9-15,6-7-7 16,4-11 11-16,1-6 3 16,-3-2 0-16,-6-2 0 0,-8-2 3 15,-10 1-4-15,-8 0-2 0,-8 5 6 16,-16 3-5-16,-4 4-36 16,-7 5-43-16,-3 5-63 0,4 4-153 15,-2 8-308-15</inkml:trace>
  <inkml:trace contextRef="#ctx0" brushRef="#br0" timeOffset="-210787.75">13013 7987 640 0,'0'0'247'0,"14"30"-69"15,-10-10-40-15,0 1-42 0,-2 0-16 16,-2-1-24-16,0-3-14 16,0-7-17-16,0-3-9 0,0-9-16 15,2-12-19-15,2-10 2 16,5-7 11-16,3-6 4 15,6-1 3-15,4 5-14 16,-4 10-2 0,4 8 18-16,-2 14 5 15,2 5 1-15,-7 12-5 0,1 4-4 16,-4 3 1-16,0 3-3 16,-8-5-4-16,0-4-14 15,-2-6-30-15,-2-6-41 16,0-5-30-16,0-8-17 0,0-4 84 15,0 2 62-15,2 0-4 16,4 3 12-16,2 5 39 0,-2 2 38 16,6 3-14-16,0 4-18 0,4-1-10 15,2-3-12-15,5-3-11 16,5-5-17-16,4-8-7 16,2-5-2-16,-4-3-4 15,-5-3 6-15,-9 1-2 16,-6-3-3-16,-6 5 1 15,-4 0-13-15,-14 5 10 0,-2 4 11 16,-7 11 4-16,-3 5-4 16,-2 14 5-16,2 11 1 15,2 9-1-15,4 4 2 16,8 4-6 0,1-4 3-16,9-4-5 15,2-8-3-15,6-5 0 0,7-8-4 16,7-8-26-16,-2-9-41 15,10-11-62-15,8-12-156 16,-3-7-364-16</inkml:trace>
  <inkml:trace contextRef="#ctx0" brushRef="#br0" timeOffset="-210348.74">13736 7932 915 0,'0'0'263'15,"0"0"-98"-15,0 0-40 16,20 39-64-16,-18-27-10 16,2 6-24-16,0 4-17 0,-4 3-9 15,0 3-11-15,-4 3-53 16,2-4-44-16,2-4-109 0,0-5-181 16</inkml:trace>
  <inkml:trace contextRef="#ctx0" brushRef="#br0" timeOffset="-210131.61">13924 7978 894 0,'0'0'176'16,"-47"59"-16"-16,17-25-69 15,-10 8-29-15,3 4-25 0,-3 2-23 16,6-2-8-16,6-7-6 15,8-7-10-15,10-14-43 16,10-13-60 0,14-12-114-16,12-14-200 15</inkml:trace>
  <inkml:trace contextRef="#ctx0" brushRef="#br0" timeOffset="-209762.93">14131 7888 864 0,'0'0'229'0,"0"0"-31"0,0 0-120 16,-34 22-1-16,14-6 1 15,-3 6-20 1,1 6-29-16,-2 3-12 15,8 4-7-15,6-3-4 0,8-3-4 16,4-5-2-16,12-9-18 16,10-8-27-16,4-7-18 15,3-9 15-15,3-8 12 16,-4-2-2-16,-4-4-4 16,-8-2 17-16,-6 1 27 0,-10 1-3 15,-2 3-1-15,-10 0 1 16,-4 5-3-16,-2 4-13 0,-2 3-5 15,0 4-24-15,6 4-104 16,-4 0-46-16,10 1 32 16,4 3-74-16,4 0-90 0</inkml:trace>
  <inkml:trace contextRef="#ctx0" brushRef="#br0" timeOffset="-209482.4">14191 7963 175 0,'0'0'302'0,"43"20"-77"15,-25-8-28-15,-2-2 11 16,-6 0-15-16,-4 0-69 15,-4-1-50-15,0 0-29 16,-2-2-26 0,0-4-16-16,-2-3-9 15,0-9-5-15,2-6-9 0,0-5 12 16,4-6 9-16,2 0-5 16,2 0 4-16,0 2 3 15,2 6-1-15,2 7 3 16,-2 3 3-16,4 8 11 0,-1 5 18 15,1 8-9-15,-2 6-9 16,0 3-12-16,-2 2-5 0,4-4-4 16,-8-4-45-16,6-9-42 15,4-11-41-15,4-10-203 16,7-14-240-16</inkml:trace>
  <inkml:trace contextRef="#ctx0" brushRef="#br0" timeOffset="-208714.76">14898 7860 282 0,'0'0'267'0,"0"0"-34"16,0 0-45-16,0 0-18 16,0 0-45-16,0 0-58 15,0 0 3-15,-32 0 8 16,10 10-24-16,-4 3-19 0,1 4-14 16,-1 3-13-16,4 5-6 15,0 1 0 1,6-1-16-16,10-1-23 15,6-6 11-15,4-3 0 16,14-10-12-16,4-6-7 16,4-12 4-16,3-6-7 0,1-5 11 15,-4 0-8-15,-4-3 10 16,-8 3-4-16,-2 3 17 16,-6 1 22-16,0 5 2 0,-4 4 24 15,-2 3 58-15,2 2 15 16,-2 5-4-16,2 1-7 15,0 1 17-15,4 8-19 0,-2 5-55 16,0 6-24-16,1 8-10 16,1 3 2-16,0 5-25 15,0-3-31-15,0-3-21 0,2-9-23 16,2-7-33-16,-2-10-202 16,4-5-571-16</inkml:trace>
  <inkml:trace contextRef="#ctx0" brushRef="#br0" timeOffset="-208081.93">15098 7883 1111 0,'0'0'135'0,"0"0"26"15,20 31-95-15,-16-16-29 16,4 1 0-16,-4 7-11 15,2 0-9-15,-2-3-9 0,0 1-2 16,-2-6-1-16,-2-5-4 0,0-8-3 16,0-3-12-16,-4-11-4 15,2-5 6-15,-2-8-4 16,0-3-26-16,8-3-10 16,-4 2-11-16,4 0-7 0,2 3-26 31,4 6-4-31,2 4 32 15,2 3 20-15,0 5 6 16,0 3-12-16,0 1 5 0,-3 4-15 16,1 0 11-16,0 4-28 15,-2 4 18-15,0-2 56 16,-2 1 9-16,4 1 14 16,-4-4 25-16,2 3 9 0,4-5 1 15,0-1-10-15,2-1 7 0,3-1 14 16,3-4 58-16,-4-1-9 15,0-5-17-15,2 0-21 16,-8-2-25-16,-2 1-18 16,-6-2-9-16,-4 1-15 15,-4-1-8 1,-8 1-3-16,-2 3 16 16,-8 2-1-16,0 7-6 0,-2 2 9 15,3 11 16-15,1 8-4 16,2 8-2-16,4 5-12 15,6 2-4-15,8-2 1 16,4-5-3-16,12-4 0 16,6-11-6-16,7-5-10 0,5-6 6 0,4-2 6 15,-2-7-5-15,-2 0 2 16,-9-2-31-16,-3 1-69 16,-6-1-123-16,-4 3-312 15</inkml:trace>
  <inkml:trace contextRef="#ctx0" brushRef="#br0" timeOffset="-207558.98">15780 7756 740 0,'0'0'223'16,"14"46"-17"-16,-6-25-60 15,-4 1-59 1,-4-2-29-16,0-5-20 16,0-2-25-16,-4-5-8 15,-2-8-11-15,2-5-3 16,4-12-13-16,0-6 5 0,10-8 9 15,2-4 0-15,5-2 7 16,1 6 1-16,6 5 0 16,0 7 5-16,0 12 0 0,-2 7 4 15,-1 5-1-15,-5 10-2 16,-2 6-3-16,-4 4-2 16,-4 0-3-16,0-5-10 0,-6-3-25 15,0-8-71-15,0-9-94 16,0-8-114-16,0-5-122 15</inkml:trace>
  <inkml:trace contextRef="#ctx0" brushRef="#br0" timeOffset="-207242.57">16185 7648 550 0,'0'0'300'0,"42"0"-69"15,-30 0-59-15,-4 0-59 16,-8 0-32-16,-2 1-69 0,-8 6-42 15,-2 3 42-15,-6 5 8 0,0 7-5 16,2 4-4-16,2 2-3 16,6 3-2-16,4-1-8 15,4-4-26-15,4-6-18 16,8-5-1-16,6-5 2 16,4-5-3-16,4-6 21 0,-4 1 26 15,1-10 5-15,-3-3 0 16,-4-7-9-16,-10-4 16 0,-6-3 7 15,-6-3-7-15,-12 0-10 16,-4 0 9-16,-7 2-9 16,-1 1 0-16,2 4-14 15,4 6-213 1,6 5-166-16</inkml:trace>
  <inkml:trace contextRef="#ctx0" brushRef="#br0" timeOffset="-206926.29">16546 7015 528 0,'0'0'511'0,"-17"41"-436"0,15-4 57 16,0 12-46-16,2 12-8 15,2 18-26-15,4 9-29 16,2 5-8-16,-3 4-3 16,-1-3-5-16,-2-10-3 0,-2-18-5 15,-4-19-17-15,-5-20-83 16,-3-23-177-16,4-18-163 0</inkml:trace>
  <inkml:trace contextRef="#ctx0" brushRef="#br0" timeOffset="-206741.03">16328 7505 1107 0,'0'0'185'0,"62"6"-34"16,-23-24-85-16,7-11-33 15,10-11-18-15,-1-4-10 16,7 1-26-16,-7 1-58 0,-3 7-68 16,0 11-107-16,-7 10-306 15</inkml:trace>
  <inkml:trace contextRef="#ctx0" brushRef="#br0" timeOffset="-204517.12">10341 9104 831 0,'0'0'236'0,"0"0"-76"0,-6 45-69 16,4-19-27-16,-2 11-19 15,4 9-18-15,-4 8 2 16,4 10 1-16,0 7 9 0,8 4 5 16,-2 2-1-16,2 1 6 0,0-8-3 15,0-9-3-15,-2-14 0 16,-2-11 6-16,-2-15-17 15,4-12-10-15,-6-5-5 16,0-4-21-16,6-1 8 0,4-2 33 31,6-2 22-31,7 1-48 16,7 1-11-16,8 0 0 16,6-1 0-16,5-1 0 0,5 0 0 15,-6 0 0-15,-3-1 0 16,-7 2 0-16,-8 1 0 15,-6 0 0-15,-16 0-21 16,-8-3-133-16,-4-1-168 0,-4-3-1 16,-4 1-307-16</inkml:trace>
  <inkml:trace contextRef="#ctx0" brushRef="#br0" timeOffset="-204170.67">11060 9211 756 0,'0'0'352'0,"34"48"-163"16,-24-15-21-16,2 4-73 16,-2 8-13-16,0 7-26 15,4 5-16-15,-5 3-10 0,3 2-9 16,-2-4-11-16,0-4-7 0,0-10-3 16,-4-6-18-16,-6-15-47 15,0-17-67-15,-10-14-68 16,-6-22-76-16,-6-19-10 15,-3-10-95-15</inkml:trace>
  <inkml:trace contextRef="#ctx0" brushRef="#br0" timeOffset="-203916.41">10861 9225 691 0,'0'0'268'0,"0"0"-58"16,0 0-63-16,0 0-38 0,0 0-19 16,30 19 12-16,-12-19-8 15,0-2-24-15,12-9-23 16,8-4-33-16,-1-4-10 16,5-4-4-16,2 2-1 0,-7 1-21 15,-5 4-19-15,-6 3-23 0,-8 6-46 31,-6 5-63-31,-2 6-112 16,-4 9-385-16</inkml:trace>
  <inkml:trace contextRef="#ctx0" brushRef="#br0" timeOffset="-203700.89">11012 9893 914 0,'0'0'279'0,"0"0"-32"0,4 31-60 16,12-31-26-16,10-3-46 16,14-6-45-16,8-7-32 15,7-6-24-15,3-2-12 0,-3-1-4 16,-9 3-12-16,-12 1-22 16,-12 1-30-16,-16 1-86 15,-6-3-149-15,-6-9-136 0</inkml:trace>
  <inkml:trace contextRef="#ctx0" brushRef="#br0" timeOffset="-203045.88">11590 9018 896 0,'0'0'118'0,"0"0"23"16,0 0 7-16,-13 39-13 0,13-14 1 16,2 10-32-16,8 10-43 15,5 10-7-15,3 10-22 31,6 2-16-31,0 3 6 0,2-4 22 0,0-11-7 16,-3-10-5-16,1-11-12 0,2-11 9 31,4-13-13-31,4-9-18 16,1-1-3-16,1-6 1 0,4-4 3 16,-14 0 1-16,0 2-1 15,-11 0-45-15,-5 2-49 16,-6 0-82-16,-4 1-100 15,0 1-151-15,0 0-532 0</inkml:trace>
  <inkml:trace contextRef="#ctx0" brushRef="#br0" timeOffset="-202781.74">11710 9394 1161 0,'0'0'219'0,"0"0"-27"16,0 0-76-16,37-4-37 16,-15-5-32-16,2-2-36 15,4-4-5-15,-2-2-5 0,-2-1-35 16,-3-3-81-16,-9 0-68 15,-2 2-130-15,-4 0-348 16</inkml:trace>
  <inkml:trace contextRef="#ctx0" brushRef="#br0" timeOffset="-202551.28">11644 9084 1292 0,'0'0'198'0,"38"-9"-34"0,-12-9-107 16,0-3-24-16,5-4-18 16,1-1-10-16,0 0-2 15,-4 6-5-15,-6 4-79 16,-5 8-85-16,-3 5-181 0,-6 3-442 15</inkml:trace>
  <inkml:trace contextRef="#ctx0" brushRef="#br0" timeOffset="-148020.95">1305 12190 879 0,'0'0'195'0,"0"0"-44"15,0 0-55-15,-34-1-1 0,8 3-42 16,-5 5-16-16,1 2-9 16,-4 6-1-16,-2 6-9 15,5 4-7-15,5 6-4 16,4 6-4-16,8 2 2 0,2 2-11 31,12 2-21-31,8-4 12 16,10 1 6-16,12-10 2 0,7-6 5 15,-1-6-2-15,6-10-2 16,-6-8-3-16,-1-9-139 16,-3-3-150-16,-12-4-350 15</inkml:trace>
  <inkml:trace contextRef="#ctx0" brushRef="#br0" timeOffset="-147520.65">1601 12317 759 0,'0'0'138'16,"0"0"78"-16,-42 47-91 15,26-21-47-15,1 4-34 16,-3 4-21-16,6 0-15 16,8-1-4-16,4-2-1 0,4-7-6 15,14-8 2-15,5-11-7 16,7-5 2-1,2-12 3-15,-2-7 1 16,-4-6 0-16,-8-2-27 16,-3-1-40-16,-5 0 37 15,-2 4 30-15,-4 2 3 16,0 5-2-16,-2 6 16 0,0 6 40 16,0 5 10-16,2 1 32 15,-2 9-28-15,0 6-31 0,2 3-18 16,-4 3-11-16,0 4-5 15,0 1-3-15,0-2-30 16,4-5-68-16,4-6-30 16,6-5-99-16,2-6-243 0</inkml:trace>
  <inkml:trace contextRef="#ctx0" brushRef="#br0" timeOffset="-147197.91">2052 12258 575 0,'0'0'389'16,"0"0"-274"-1,-36 0 73-15,16 6-95 16,-2 5-35-16,-3 4-4 0,-1 3-41 16,6 1-1-16,6 0 7 0,4-3 19 15,10 0-7-15,8-2-12 16,10-4-10-16,12 0-2 15,9-1 5-15,3 0-1 16,0 1-3-16,-8 0-1 16,-11 3-4-16,-9 2 6 15,-18 0-13-15,-9 1-25 0,-13 0-43 16,-4-3-11-16,-4-3-24 16,2-3-62-16,5-3-125 15,5-2-174-15</inkml:trace>
  <inkml:trace contextRef="#ctx0" brushRef="#br0" timeOffset="-146897.67">2481 11939 612 0,'0'0'198'0,"0"0"-9"15,0 0-2-15,0 0-35 16,-34 46-65-16,22-7-23 16,-2 8-15-16,-2 11-13 15,1 3-13-15,-1 2-16 0,0-4-8 16,2-7-20-16,-4-12-37 31,6-10-50-31,0-14-145 16,6-16-154-16,-2-9-296 15</inkml:trace>
  <inkml:trace contextRef="#ctx0" brushRef="#br0" timeOffset="-146518.74">2270 12131 1038 0,'0'0'179'0,"34"8"38"15,-12-3-126-15,2-3-38 16,0 1-29-16,-2 0-16 0,-5 1-2 16,-1 2-2-16,-2 1-1 0,-2 2-1 15,-2 1-1-15,-2 4-4 16,-8 0 2-16,-4 8-2 16,-8 5-9-16,2 3 7 15,-8 3-12-15,4 1-20 16,4-1 20-1,9-6 17-15,4-4 8 0,15-9-6 16,8-6-2-16,4-8 5 16,8-7-6-16,3-7-1 15,-1-10 1-15,0-5-2 16,-10-5-1-16,-4-2 0 16,-9 0 1-16,-13 3-1 15,-4 4 1-15,-8 6 2 0,-9 7-1 0,-9 8 2 16,-4 7 3-16,0 2-21 15,-8 14-63-15,5 3-46 16,5 6-79-16,6-1-126 16,10 0-384-16</inkml:trace>
  <inkml:trace contextRef="#ctx0" brushRef="#br0" timeOffset="-145949.17">2795 12256 610 0,'0'0'319'16,"-4"36"-88"-16,-4-13-68 15,6 1-67-15,-2 3-22 16,2-3-19-16,0 2-28 15,2-3-17-15,0-4-3 0,2-6-2 16,2-5-2-16,8-8-5 0,-2-8-16 16,10-10 7-16,-2-10 0 15,5-4-23-15,1-4 4 16,0 3 2-16,-2 5 14 0,0 9-3 16,-8 9 9-16,-2 7 13 15,-4 8 2-15,-3 8-2 16,-5 4-2-1,0 2-4-15,0 2 1 16,-5 0 2-16,1-3-1 16,0-4 2-16,4-3 0 15,0-6 2-15,0-5 2 16,11 0-3-16,7-9-5 0,0-7 6 16,6-2 3-16,4-3 3 15,2 2-6-15,-1 4 6 0,-3 4 5 16,0 6 5-16,-6 5-1 15,-4 1-6-15,-4 7-3 16,-4 4-4-16,-8 5-5 0,0 2-4 16,-8 2-1-16,-2 2-20 15,2-5-16-15,0 1-14 16,2-7-27-16,4-3-58 0,2-6-57 16,6-1-67-16,6-2-228 15</inkml:trace>
  <inkml:trace contextRef="#ctx0" brushRef="#br0" timeOffset="-145595.48">3337 12388 636 0,'0'0'181'0,"0"0"-34"16,0 0-17-16,32 11-49 16,-22-6-6-16,2-1-5 0,4 1-2 15,3-2-23-15,7 0-22 16,0-3 0-16,0 0-17 15,-4-3 5-15,-2-6-4 16,-2-3-8-16,-11-3-6 0,-3-3-1 16,-4-1 0-1,-2-4-3-15,-7 2 3 0,-7 2 6 16,2 2 1-16,-8 11-4 16,-2 6 4-16,0 12 16 15,0 13 8-15,5 5-10 16,3 8-5-16,0 2 0 15,8-1-1-15,8-5-3 16,2-2-4-16,8-1 1 16,6-6-13-16,5-3-25 0,-3-6-25 15,4-8-46-15,0-8-40 16,0-6-101-16,2-13 40 16,-6-9-342-16</inkml:trace>
  <inkml:trace contextRef="#ctx0" brushRef="#br0" timeOffset="-145294.56">3697 12348 440 0,'0'0'125'0,"-4"35"35"0,0-14-51 32,-4 0 0-32,2 3 9 15,2 0-13-15,0 1 3 0,4-3-13 16,0-2-33-16,0-6 2 0,-4-5-2 15,8-3-17-15,-4-4-20 16,0-2-17-16,4-9-23 0,-4-3 18 16,4-3 9-1,2-4 10-15,6-4 7 0,4 0 2 16,5-1-1-16,3-2-11 16,8 1-7-16,0 0-6 15,6 3 2-15,-7 2-56 16,3 0-56-16,0 3-65 15,2 7-114-15,5 2-341 16</inkml:trace>
  <inkml:trace contextRef="#ctx0" brushRef="#br0" timeOffset="-144429.95">4529 12080 632 0,'0'0'198'16,"0"0"-156"-16,0 0 72 16,-42-10-27-16,12 11-27 15,1 8-17-15,-7 4-29 0,2 9-3 16,0 3-5-16,3 4 2 16,7 0 16-16,6 1 12 15,6-2 37-15,12-6 3 0,14-3-23 16,12-1-2-16,9-5-20 15,11 0-1-15,8-3-6 16,-5 1-5-16,-3 2-7 0,-12 2 9 16,-8 3-4-16,-22 1-11 15,-8 4-11-15,-18 1-11 16,-8-1 2 0,-14 0-22-16,-1-3-16 15,1-3-44-15,-2-6-42 16,10-6-68-16,11-1-97 0,5-4-195 15</inkml:trace>
  <inkml:trace contextRef="#ctx0" brushRef="#br0" timeOffset="-144042.41">4706 12467 885 0,'0'0'144'0,"0"0"-14"15,-38 40-81-15,26-22-28 16,2-3-19-16,2 2 4 16,8-3-10-16,8-5-28 15,6-5-29-15,8-4 14 16,2 0 43-16,4-8 8 15,-1-2-6-15,1-4 0 0,-4-2 14 0,-2-1-5 16,0-2 11-16,-10 2 17 16,2 2 0-16,-7 5 8 15,-1 2 22-15,0 7 28 0,-4 2 17 32,2 9-61-32,-4 3-43 0,-6 5-9 15,0 0 4-15,2 1-21 0,-2-3-47 16,6-5-37-16,0-3-63 0,10-7-117 15,6-1-280-15</inkml:trace>
  <inkml:trace contextRef="#ctx0" brushRef="#br0" timeOffset="-143628.14">5006 12557 792 0,'0'0'160'0,"-10"56"30"15,0-23-98-15,-4 1-21 0,2 4-15 16,-2 2-18-16,2-4-3 16,2-3-3-16,4-6-6 15,2-4-1-15,4-7-4 0,0-5-13 16,2-8-9-16,2-4-6 16,2-11-9-16,2-9 13 15,-4-8-3-15,-2-9-8 0,2-8-2 16,0-7 8-16,0-3 4 15,4 2-1-15,-2 2 0 16,6 5 3 0,4 7 4-16,2 5-3 15,7 7 4-15,1 7 1 16,8 6 2-16,-2 5 0 16,2 8 2-16,-1 4-4 0,-3 11 3 15,-12 8-4-15,-6 4-2 16,-8 8 3-16,-8 1-6 15,-12 1 1-15,-10 0-4 0,-6-4-13 16,-1-6-24-16,-5-8-42 16,4-10-31-16,6-7-39 15,8-7-88-15,11-6-196 0</inkml:trace>
  <inkml:trace contextRef="#ctx0" brushRef="#br0" timeOffset="-142994.95">5232 12573 749 0,'0'0'119'0,"32"52"43"0,-22-20-72 16,-6 4-26-16,-4 3-15 15,0 2-11-15,-6-1-2 16,-2-1-6 0,0-3-21-16,-4-4-5 15,2-10-7-15,-2-8 4 16,0-13-26-16,6-9-30 0,2-16 10 15,4-11 14-15,4-10 23 16,0-6 7-16,10-6 1 16,0 3 2-16,2 0 1 15,2 6 14-15,2 5 24 0,6 3 7 16,-1 9-6-16,3 3-16 16,4 5-15-16,0 4-3 0,1 6-3 15,-5 7 1-15,-4 6-2 16,-2 5-18-16,-8 9-17 15,-6 5-21-15,-6 2-12 16,-4 3 16 0,-6 2 8-16,-6-1 7 15,-4-2 28-15,-6 0 1 0,0-4 6 16,3-2 12-16,1-3 18 16,6-4-6-16,6-6-15 0,4-1 28 15,4 1 41-15,8 0-16 16,2 2-35-16,6 1-5 15,6 2-9-15,-1 1-8 16,1 1-3-16,0-2 0 0,0 1-2 16,2-5-1-16,-6-5-6 15,2 0-19-15,-3-10-6 16,1-8 12-16,-6-3 12 16,2-4 1-16,-10 0 3 15,0-2-1 1,-4 3 21-16,-8 3-6 0,-6 1 0 15,-4 4 12-15,-2 5-9 16,-5 4-9-16,-1 5 2 16,0 4-63-16,4 11-118 15,2 10-252-15</inkml:trace>
  <inkml:trace contextRef="#ctx0" brushRef="#br0" timeOffset="-142508.85">5790 12486 801 0,'0'0'90'0,"-4"48"75"16,2-23-94-16,-6 3-15 16,2-1-15-16,2-2-21 15,0-7 13-15,0-6-16 0,4-6-10 16,-3-6-11-16,3-8-10 15,0-6 9-15,0-5 15 0,3-4 2 16,1-1-4-16,4-4 11 16,2 4 0-16,0 1-7 15,0 3-4-15,2 3 1 0,0 4-1 16,0 4-3-16,-2 2 0 16,2 2-15-16,-4 5-36 15,0 0-40 1,-2 3-5-16,2 2 18 15,-4 1-13-15,0 1 14 16,2-1 21-16,-1-1 5 16,5-3-53-16,-4-2-51 0,4-2-75 15</inkml:trace>
  <inkml:trace contextRef="#ctx0" brushRef="#br0" timeOffset="-142254.95">6130 12103 387 0,'0'0'162'15,"0"0"62"1,0 0-100-16,0 0-24 16,2 47-35-16,-6-19-22 0,0 9 2 15,-6 5 10-15,4 4-11 16,0 2-12-16,-2 1-9 15,0 0-16-15,0-6-2 16,-2-7-13-16,-2-7-53 16,3-9-104-16,-1-6-156 0,0-8-378 15</inkml:trace>
  <inkml:trace contextRef="#ctx0" brushRef="#br0" timeOffset="-142085.75">5894 12332 738 0,'0'0'161'0,"0"0"110"15,0 0-63-15,0 0-94 0,45-28-53 16,-15 24-19-16,6 1-22 16,6 1-12-16,-5 1-5 31,7-2-23-31,-8 2-39 0,-5-3-39 16,-3 4-69-16,-2 0-188 15,-2 0-194-15</inkml:trace>
  <inkml:trace contextRef="#ctx0" brushRef="#br0" timeOffset="-141249.56">6541 12169 227 0,'0'0'527'0,"-22"59"-402"16,10-22 32-16,2 7-89 31,0 1-51-31,3 0 9 16,3-2 8-16,4-6 13 0,6-12 21 15,11-12-4-15,11-13-29 16,8-9-21-16,8-12 8 16,5-8 2-16,-5-2 4 0,0-1-2 15,-9 1-3-15,-7 4 2 16,-10 3-8-16,-6 5-9 16,-12 2-11-16,-6 1-3 0,-8 4 17 15,-6 3-6-15,-1 4-5 16,-1-1 3-16,6 2 0 15,-2 1 1-15,6 0-3 0,8 0-1 32,4-4-3-32,8-4 7 0,10-1-1 15,0-5 14-15,6-2-6 16,-3 0-1-16,-3 4-1 16,-6-2 3-16,-10 3-4 15,-2 0-9-15,-10-2 3 0,-10 1 0 16,1-1-2-16,-5 0-39 15,2 4-28-15,-4 2-6 16,4 4-15-16,2 5-25 16,2 2-23-16,5 7-89 0,1 6-99 15</inkml:trace>
  <inkml:trace contextRef="#ctx0" brushRef="#br0" timeOffset="-140851.11">6964 12244 927 0,'0'0'213'16,"0"0"-82"-16,-28 0-55 16,7 0 37-16,-11 6-48 15,-2 7-26-15,0 6-30 16,4 8 0-16,5 5-4 16,3 2-23-16,10 0-9 0,12-2 11 0,12-7 3 15,10-8-9-15,11-8 3 16,7-9 18-16,2-10-5 15,-2-11 5-15,-7-5-2 16,-11-5 2-16,-8-3 4 16,-8 2-5-16,-6 4 2 0,-10 8-16 31,-6 5-65-31,-4 9-58 16,-1 6-129-16,-5 7-65 0</inkml:trace>
  <inkml:trace contextRef="#ctx0" brushRef="#br0" timeOffset="-140498.74">7181 11909 762 0,'0'0'284'16,"0"0"-72"-16,0 0-51 0,0 0-47 15,20 30-33-15,-14 10-46 16,2 13-19-16,-5 14-15 0,1 11 2 15,-2 3 1-15,0-3-3 16,4-15-11-16,-6-12-21 16,0-19-45-16,0-21-72 0,-10-13-203 15,3-21-287-15</inkml:trace>
  <inkml:trace contextRef="#ctx0" brushRef="#br0" timeOffset="-140319.18">6930 12100 1249 0,'0'0'175'16,"50"31"-2"-16,-8-31-91 15,13-11-59 1,15-12-20-16,7-5 1 16,3-3-4-16,-5-2-72 15,-7 8-41-15,-12 4-96 16,-9 9-223-16</inkml:trace>
  <inkml:trace contextRef="#ctx0" brushRef="#br0" timeOffset="-139832.21">7584 12135 780 0,'0'0'317'0,"0"0"-109"16,0 0-69-16,44 16-78 16,-19-18-28-16,5-3-25 15,2-3-5 1,-4-1-27-16,-2 5-122 16,-4 4-203-16,-11 0-550 0</inkml:trace>
  <inkml:trace contextRef="#ctx0" brushRef="#br0" timeOffset="-139463.84">7677 11981 1099 0,'0'0'172'16,"0"0"-5"-16,0 0-103 0,32 0-25 15,-6-4-17-15,8 2-6 16,5-1-6-16,7 3-4 16,-2 0-3-16,-4 12 3 0,-7 3-3 15,-9 4-1-15,-10 4-1 16,-10 2-1-16,-6 2-2 0,-8 0-7 15,-12-1 4-15,-8 0 2 16,-5 0 4-16,-5 0-7 16,0-1-10-16,3 2-11 15,5-4-22-15,10-4-18 16,14-4-45-16,8-2-126 16,20-4-222-1</inkml:trace>
  <inkml:trace contextRef="#ctx0" brushRef="#br0" timeOffset="-138731.8">8160 12172 820 0,'0'0'205'0,"-10"50"-35"16,4-11-62-16,0 5-56 0,-2 10-12 16,0 4-13-16,2 4-14 15,2-3 8-15,4-9 17 16,-4-9 7-16,4-13 7 16,0-13 4-1,0-15-19-15,4-10-48 16,-4-18 6-16,0-9 5 15,0-7 2-15,-4-4-1 16,-4-2-10-16,4 3-10 0,0 5 8 16,1 5 11-16,3 4-3 15,0 5 4-15,7 2-2 16,9 1 7-16,2 6 20 0,6 2-12 16,4 4-4-16,2 5-4 15,3 6 0-15,-3 3-1 16,0 9 0-16,-4 7-1 0,-6 4-2 15,-8 3-8-15,-10 3-7 16,-6 1 0-16,-12-2-9 16,-6-2-19-16,-14-6-22 0,0-5-41 15,1-5-57-15,5-5-146 16,4-3-246-16</inkml:trace>
  <inkml:trace contextRef="#ctx0" brushRef="#br0" timeOffset="-138177.55">8408 12197 841 0,'0'0'177'16,"-4"45"49"-16,2-24-106 0,0 0-40 15,2-2-17-15,-4-5-18 0,4-6-14 16,0-2-18-16,0-6-15 16,4-7-27-16,2-3 25 15,2-5-15-15,4-2-12 16,-2 1 0-16,6 0-9 0,-2 4 5 31,4 4 11-31,-2 1 8 16,0 5 7-16,1 0-14 15,1 2-3-15,0 0-8 0,2 2 2 16,-2 1 21-16,0 1 9 16,4-2 3-16,-2 0 0 15,1-1 0-15,-5-1 5 16,4 0-5-16,-4-3 4 0,-6-5 5 16,-2 1-3-16,-6-6-4 0,-2 3 2 15,-8-1-5-15,-4-1 4 16,-6 7 13-16,-2 1 3 15,-4 4-2-15,1 9 2 16,-3 8 2-16,4 4 0 16,4 6-4-16,-2 0-7 0,10 1-3 0,10-3-6 15,4-5 6-15,14-4-14 16,8-6-1-16,8-8 1 16,1-2-1-16,3-10-19 15,-8-5-29-15,0-2-61 16,-4-3-135-16,-5 2-289 15</inkml:trace>
  <inkml:trace contextRef="#ctx0" brushRef="#br0" timeOffset="-137899.14">8913 11836 1012 0,'0'0'195'15,"0"42"-6"-15,4-13-100 0,2 11-27 16,0 6-11-16,0 7-11 16,0 3-21-1,0-2-12-15,-4-3-10 16,-2-9 4-16,-6-9-16 15,-4-15-52-15,-10-13-75 16,0-7-110-16,0-15-166 16,-2-8-321-16</inkml:trace>
  <inkml:trace contextRef="#ctx0" brushRef="#br0" timeOffset="-137498.55">8720 12080 734 0,'0'0'329'0,"0"0"-115"16,0 0-79-16,0 0-90 0,44 23-17 15,-20-27-18-15,6-2-7 16,-1 0 0-16,3 0-2 16,2 5-8-1,0 1-32-15,3 2 4 16,-5 5-13-16,2 1 6 16,4-1 6-16,-7-1 26 15,1-3 7-15,-4-3 0 16,-8 0 3-16,-2-5 0 0,-8 0 0 15,-4-1 1-15,-6-2 3 16,0 2-1-16,-8 0 13 0,-4 3 7 16,-4 3 3-16,-4 3 12 15,0 9-5-15,-2 5-11 16,4 4-8-16,3 4-6 0,7 1 4 16,6-2 6-16,2 2-3 15,8-5-8-15,5-2-3 0,5-3-7 16,2-4 1-16,0-3-2 15,0-6 0-15,-2-3-47 16,-2-8-64-16,-4-6-84 16,2-2-147-16,-3-5-312 0</inkml:trace>
  <inkml:trace contextRef="#ctx0" brushRef="#br0" timeOffset="-136779.18">9342 12097 430 0,'0'0'569'16,"-4"42"-351"-16,2-16-42 0,-4 3-95 16,4 5-8-16,-6-1-16 0,4-4-13 15,2-3-16-15,-2-6-11 16,4-11-4-16,4-9-7 15,6-8-36-15,-2-13 23 16,4-4 5-16,0-4-25 16,0 2 3-1,0 3-11-15,-4 6 6 16,0 7 1-16,1 7 14 16,-3 4 18-16,0 3-9 0,0 6-8 15,6 3-1-15,-8-3-7 16,2 1-8-16,2-1-17 15,2-6-10-15,0-3-49 16,4-5-74-16,4-7 30 0,4-2 62 16,3-7 18-16,9 0 81 0,-4 0-2 15,4 5 37-15,-4-1 38 16,-1 5 38-16,-7 3-5 16,-4 2-22-16,-10 2-9 15,-4 2-29-15,-4 1-25 16,-8 2-33-16,-10 6 8 0,-6 5 19 15,-3 7-16-15,-5 4-9 0,4 2 0 16,2-1-1-16,8-2-11 16,6-2-2-16,8-3 0 15,4-5 3-15,10-6-2 16,8-1-12-16,2-4-18 16,4-10-12-1,4-5 8-15,-2-4 21 16,-3-8 18-16,-1-2 3 0,-4-6 2 15,-4-1 0-15,-6-3-1 16,-4 3 7-16,-4 1 5 16,0 5-2-16,-4 6 7 15,4 8 13-15,-4 10-1 16,4 7 9-16,0 13 80 0,4 14-91 0,0 5-13 16,2 13-10-16,-2 1-1 15,0-1 2-15,0-4-9 16,0-9-17-16,-4-12-23 15,0-14-71-15,4-11-196 0,0-15-221 16</inkml:trace>
  <inkml:trace contextRef="#ctx0" brushRef="#br0" timeOffset="-136525.5">9989 11906 788 0,'0'0'170'0,"0"28"20"15,-7-9-101-15,-9 0-33 0,-2 0 2 16,-2-1-4-16,2 0-6 0,4 0-9 16,4-1-12-16,6 1 11 15,4 1-2-15,0 0-12 16,8 2-9-16,6 0-12 16,0 2-1-16,2-2 1 15,-8-1-3-15,-4 0-1 0,-8 1-3 16,-12-1-10-16,-2-6-43 0,-12-6-17 15,0-8-19-15,9-7-108 32,3-9-215-32</inkml:trace>
  <inkml:trace contextRef="#ctx0" brushRef="#br0" timeOffset="-136026.47">10381 11749 824 0,'0'0'342'0,"0"45"-206"0,-4-13-11 16,-2 9-74-16,0 11-25 16,0 9 0-16,-6 6-2 15,2-1-14-15,2-4-8 16,0-9-2-1,2-18-1-15,6-20-24 16,0-16-84-16,0-19-217 16,2-16-44-16</inkml:trace>
  <inkml:trace contextRef="#ctx0" brushRef="#br0" timeOffset="-135635.35">10230 11976 1159 0,'0'0'109'15,"4"48"67"-15,0-26-106 0,6-2-24 16,-4-1-20-16,6-2-16 16,9-5-11-16,7-4-3 15,16-7-4-15,4-6 15 16,-1-5 2-16,3-4 0 0,-2 2 5 16,-9 1 0-16,-13 4 3 0,-10 4-6 15,-6 3-4-15,-10 6-7 31,-4 5-2-31,-8 4-12 16,-6 5-16-16,0 2 2 0,0 2-3 0,5-2 8 0,7-1 14 31,6-6 5-31,15-4 5 16,7-6-13-16,0-4-1 0,8-2 14 0,0-7-1 16,-4-2-2-16,-7-7-1 15,-7-2 4-15,-8-2 3 16,-6-5-2-16,-14 1-4 15,-7 1 1-15,-5 2 6 16,-6 4-10-16,2 6-103 16,2 7-110-1,5 5-134-15</inkml:trace>
  <inkml:trace contextRef="#ctx0" brushRef="#br0" timeOffset="-134970.95">11090 11784 467 0,'0'0'407'0,"0"0"-240"0,-28 24-15 16,12-1-32-16,-4 13-32 0,-1 10-30 16,-1 12-11-16,4 6-21 15,-2 4-3-15,10 2 0 16,6-8-8-16,12-12-1 16,8-15-2-16,14-14-8 0,7-19-10 15,9-13 8-15,-2-16 9 16,-3-10 11-1,-7-3-9-15,-12-2-7 16,-14 2-4-16,-8 6-3 16,-12 7-17-16,-10 6-32 0,-2 9-28 15,-3 7-15-15,1 4-22 0,2 1-87 16,6 5-52-16,6 0-112 16</inkml:trace>
  <inkml:trace contextRef="#ctx0" brushRef="#br0" timeOffset="-134622.95">11241 12089 753 0,'0'0'246'0,"0"0"-55"16,38 24-55-16,-20-21-66 16,1-1-23-16,5-2-29 15,2 0-15-15,-2-7 2 0,-2-1-6 31,-10-3 1-31,-6-3 0 16,-6 0-11-16,-6 1 1 16,-6 1 4-16,-10 7 11 15,-2 5 2-15,-2 9 6 0,0 9-1 16,3 8 14-16,5 5 3 16,6 1-2-16,8 0-4 15,4-3 3-15,8-5 1 0,12-6-18 16,7-4-5-16,5-8-1 15,4-6-6-15,0-5-3 16,-5-10-9-16,1-6-58 0,-4-4-19 16,-2-5-24-16,-2-3-77 15,0 0-153-15,1-1-304 0</inkml:trace>
  <inkml:trace contextRef="#ctx0" brushRef="#br0" timeOffset="-134006.72">11708 11782 558 0,'0'0'189'16,"0"0"-21"-16,0 0-30 15,0 0-29-15,0 0 6 0,0 0 18 0,0 0-18 16,0 0-58-16,-18 31-16 16,10-5-12-16,-4 4-9 15,0 7-4-15,2 4-7 16,-4 2-9-16,6-3 2 15,-4-6-5-15,8-9 1 16,2-10-5-16,2-13-13 0,10-11-66 16,6-14 44-16,6-4 28 0,0-2-12 15,0 2 17-15,-2 6 9 16,-1 9 0-16,1 9 12 16,-8 6 18-16,2 11 1 15,-4 5-21-15,-2 7-10 0,0 2 0 31,-4 0-3-31,0 1-29 0,-2-5-10 16,2-6-6-16,0-10-61 16,4-6-32-16,-2-4-142 15,4-11-187-15</inkml:trace>
  <inkml:trace contextRef="#ctx0" brushRef="#br0" timeOffset="-133652.79">11990 12010 516 0,'0'0'435'16,"0"0"-237"-16,10 37-46 16,-10-23-68-16,-4 2-28 0,-2 4-21 15,2 0-19-15,0 2-10 16,2 1-5 0,2-2 2-16,4-6-3 15,8-6-2-15,2-6-13 16,3-8 7-16,3-8-2 15,2-7-32-15,-4-3 4 16,2-1 32-16,-2-2 5 0,-2 5 4 16,-2 3-2-16,-4 4 4 15,-3 6 18-15,1 4 28 0,-4 4 15 16,-2 9-9-16,-2 4-34 16,0 5-19-16,-2 5-5 15,-2 1 3-15,-7 3-7 16,3-3-45-16,2-3-22 0,-4-9-22 15,8-7-85-15,2-8-173 0,8-11-192 16</inkml:trace>
  <inkml:trace contextRef="#ctx0" brushRef="#br0" timeOffset="-132816.06">12252 12022 773 0,'0'0'173'0,"10"30"40"15,-8-11-88-15,-2 2-44 0,0 0-35 16,-2 2-18-16,-2 1-3 16,-4-1-9-16,0-4 1 0,4-2-10 15,-2-6 0-15,6-7-5 16,0-4-11-16,4-11-15 16,4-5 20-16,10-5 7 15,-4-5-3-15,8 0 5 0,-2-1-6 16,1 4 4-16,1 3 1 15,-4 7-1-15,0 7 21 0,-2 4 8 16,-2 4 7-16,-4 8-13 16,0 4-7-16,-10 5-15 15,0 2-5-15,0 1-1 16,-8-2 1 0,0-2 2-16,0-8 0 15,2-3-1-15,0-7-9 16,6-9-6-16,6-8-2 15,4-3 17-15,6-2 4 0,2 2-2 16,1 2 4-16,3 6-2 16,0 6 5-16,-2 5-4 15,-2 2 1-15,0 6 1 0,-8 2-4 16,2 1-5-16,-6-1 0 16,-3 0-30-16,1-1-30 0,-2-4-27 15,2-2-30-15,0-2-46 16,2-4-88-16,6-6 62 15,2-2-85-15,6-2 48 16,4-2 181 0,6 2 36-16,3-1 123 15,-3 4 71-15,0 1 12 0,-2 6-21 16,-6 3-22-16,-6 1 6 16,-6 0-41-16,-9 3-26 0,-1-1-51 15,-7 2-56-15,-9-3 13 16,-2 5 8-16,-8 2 1 15,0 5 2-15,-4 5-4 16,3 6 1-16,-1 3 10 0,6 2-5 16,8-3-6-16,2-1-7 15,12-9-9-15,14-6-9 16,10-7-14-16,2-3 19 0,5-9 15 16,3-8 2-16,-2-2-2 15,0-3 1-15,-6-4 1 16,-9 3-1-1,-1 0 4-15,-4 2 12 16,-2 4-3-16,-6 8 6 16,0 6 2-16,-2 3 25 15,0 8 7-15,-2 8-48 0,0 3-6 16,0 2 1-16,0 5 3 16,-6-2-5-16,2-3-35 15,-2-3-22-15,6-5-71 0,0-8-113 16,0-5-173-16</inkml:trace>
  <inkml:trace contextRef="#ctx0" brushRef="#br0" timeOffset="-132450.68">13114 12018 388 0,'0'0'495'0,"0"0"-330"16,14 38-19-16,-12-20-58 15,-2 1-16-15,0 2-12 0,0 1-3 32,-2-2-11-32,0-2 2 0,2-4-9 15,-2-5-15-15,2-4-7 16,0-5-16-16,2 0-12 0,6-10 6 16,0-1 3-16,2-5 4 15,4-1-2-15,0-4-6 16,-1 1-7-16,-1 0 2 15,4 0-4-15,-6 4-1 0,4 3 1 16,-2 5 11-16,0 6 7 16,0 2 4-16,0 11 0 15,-6 6-5-15,0 4-5 16,-4 1-2-16,-2 2-5 16,0-6-23-16,-2-1-35 0,2-6-127 15,4-3-219-15</inkml:trace>
  <inkml:trace contextRef="#ctx0" brushRef="#br0" timeOffset="-51344.95">12506 9193 276 0,'0'0'95'0,"0"0"44"0,0 0-46 16,28 1-19-1,-28 1-38-15,0-2-33 0,-4-3 3 16,-2-6-5-16,-2-2-5 16,-2-4 1-16,-2-2 1 15,2 0 0-15,0 1 3 16,0 2-2 0,5 1 19-16,-1 2 9 15,2 2 18-15,2 3 21 0,-2 1-11 16,-4 0 7-16,4-2 1 15,-4 1-19-15,2-7-7 16,-12-7-9-16,2-7-2 16,-6-10 3-16,-8-3-3 0,-5-9-10 15,-11-4-7-15,-8-6-7 16,-5 4-1-16,-9 0 3 0,-5 3-4 16,-5 5 4-16,-7 9-8 15,-3 8 3-15,-1 13-10 16,-6 10-8-16,1 10-3 15,-7 14 8-15,2 10-1 0,-3 6 9 16,5 9-1-16,-2 3 16 0,-3 1-7 16,1 2 1-16,4 0 0 31,-1 7-4-31,-1-1 4 16,4 5-6-16,1 2-3 15,7 0 1-15,2 2 1 0,5-2 6 16,9-5-2-16,9-3-1 15,6-3 3-15,11 1-1 0,7-3 2 16,8 3 1-16,8 4-3 16,9 2 1-16,3 5 4 15,8-1 19-15,8 3-9 16,11-5-10-16,13 0-7 16,16-3-8-16,17-5 0 0,19-2 4 15,15-2 6-15,11 0 4 0,15-2 2 16,4-5-2-16,10-2-6 15,2-7 5-15,10-11-5 16,10-11 0-16,6-10-2 16,5-15 1-16,3-11 4 15,-2-9-6-15,-8-8 3 0,-12-8 2 32,-10-7 1-32,-14-6 11 0,-10-12 5 15,-17-6-10-15,-15-11-3 16,-21-4-9-16,-17-7 8 15,-19-6-8-15,-22-2 1 0,-16-1-2 16,-22 3-2-16,-29 7 12 16,-19 9-3-16,-19 15 4 0,-16 12-3 15,-14 20-49-15,-8 13-30 16,0 14-34-16,3 13-116 16,11 9-201-16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12:3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4875 7155 793 0,'0'0'35'0,"25"-40"16"16,-13 20-7-16,-10-4-36 16,-2-3-7-16,0-7-1 15,-10-3 4 1,-4-5 21-16,-5-5 29 16,1 0-1-16,-8 0-9 15,-4 3-21-15,0 3-16 16,-3 4-1-16,1 9-3 0,-2 4-1 15,-6 7 0-15,6 9-2 16,-1 6 1-16,3 5-1 16,-2 8 4-16,2 7-4 0,3 6 1 15,-7 7 0-15,2 6 0 16,0 7-1-16,-1 7-1 16,3 4 2-16,2 4-10 0,0 6-12 15,2 1-1-15,3 9 0 16,-1 4 3-16,4 6-1 15,2 9 3 1,6 4 9-16,-2 10 4 16,6 3-13-16,2 7 4 15,0 4 3-15,2 4 10 0,-2 6 3 16,5 1-4-16,-5 7 1 16,2 1-1-16,2 4-3 15,0 5 1-15,4 1-4 16,0 5 4-16,0 7-3 0,0 0 1 15,0 2 3-15,-4-1 0 16,4-2-5-16,0-3-1 0,0-4 5 16,-4-5 3-16,0-5 6 15,4-7 6-15,-2-7 6 16,0-2-11-16,2-8-5 16,2-3 0-16,2-9-4 0,2-1 2 15,2-4-4-15,4-6 1 16,3-6 1-16,1-5 2 0,6-4-1 15,2-6 0-15,2-8 1 16,2-4 1-16,-1-7 10 16,5-6 10-16,-2-3-11 15,2-8 2 1,2-4-8-16,3-5-1 16,-3-7-3-16,-2-7 1 0,2-6-1 15,-1-10-1-15,1-4-3 0,-2-15 3 31,4-11 10-31,1-9 0 0,-1-8 5 16,0-9-6-16,0-5 5 16,-4-7-5-16,-1-3-4 0,3-5-1 15,-4-2-5-15,0-7 9 0,-3-7 12 16,3-10 0-16,-2-12-4 16,0-13 0-16,-2-7 8 15,-2-11 8-15,-3-7-4 16,-5-3-9-16,-2-7-4 15,0 0-2 1,-2-8-5-16,2-2 2 16,-2-3 1-16,6-3-8 0,-6 0 0 15,6 0 0-15,-7 0 3 16,3 3-6-16,-4 4-14 16,-4-2 0-16,-2 3 10 15,-4 0 4-15,-8 4 3 0,-4-3-4 16,-6 0 0-16,-3 3 2 0,-5 3 1 15,-2 2-9-15,0 9-129 16,6 13-103-16,6 13-247 16</inkml:trace>
  <inkml:trace contextRef="#ctx0" brushRef="#br0" timeOffset="12951.17">6718 11956 318 0,'0'0'84'16,"26"21"60"-16,-10-8-29 15,-8-2-2-15,2 0-20 16,-3-1 12-16,-7-4-16 0,0 0-25 15,0 1-17-15,-4-3-16 16,-3 1-19 0,-3-4-11-16,-2 2-2 15,0-3 3-15,-4 0-1 16,0-3 0-16,-10-1-2 16,0 0 1-16,-11-6 1 0,-3 1-1 15,-12-3-2-15,-7-4 3 16,-15 0-3-16,-5-4 1 15,-9-1 0-15,-11 1 5 0,-4 1-1 16,-5 2-5-16,1 4 4 16,-4 5-3-16,0 3 3 15,7 2-1-15,5 3 0 0,10 8 0 16,7 3 2-16,13 4-3 16,11 3-1-16,8 3-1 15,11 3-11 1,9 2-3-16,6 2 11 15,4 0 4-15,8-1 3 16,0 0-1-16,6-2 1 0,6-1 0 16,0 3 3-16,14-2-1 15,2 3 2-15,8 0 4 16,4 0 4-16,12 1-1 16,-1-2-5-16,11 2-2 0,2-1-2 15,5 0 2-15,11 0-1 16,1-1-4-16,9-1 0 0,7 0 2 15,7-1-3-15,9 1 6 16,6-5 6-16,4 3-6 16,7-1-10-16,-5-5 3 15,0-3-3-15,-2-4 7 0,-4-9-4 16,-5-4 2-16,-5-13 19 16,-5-10 6-16,-7-12 8 0,-14-10-7 15,-5-7 12-15,-10-10 2 16,-15-3-10-16,-9-4-8 15,-10 0-12-15,-18 4-4 16,-12 1-4 0,-24 6-6-16,-19 7 1 15,-27 9-3-15,-27 6 4 0,-24 8-3 16,-28 10 6-16,-22 7-38 16,-26 6-95-16,-5 2-131 15,-1-3-378-15</inkml:trace>
  <inkml:trace contextRef="#ctx0" brushRef="#br0" timeOffset="14211.63">10393 12068 364 0,'0'0'30'0,"0"-42"83"15,-2 21-42-15,-4 2-13 0,-6 1 4 16,-2 5-31-16,-4 2 3 16,-8 1 1-16,-10-1 23 0,-9-1-16 15,-11-3 13 1,-15-5 8-16,-13-2-1 15,-9-3-20-15,-16-1 5 16,-7 0-31-16,-9 3-5 0,-2 6 3 16,-2 6-4-16,-4 6-5 15,4 5-3-15,2 7 0 16,6 7 1-16,3 7-3 16,11 5 3-16,2 3-2 15,9 7-1-15,11 2 0 16,10 3-4-16,13 2-5 15,10 3-2-15,11-2 5 0,9 3 5 16,6-2-1-16,6-2 3 16,6-4 0-16,4-2 0 0,6-4 0 15,4-2 3-15,8-5-3 16,10 2 4-16,8-1 0 16,14-3-3-16,9 0-2 0,11-2-19 15,13-3 13 1,9-4 7-16,9-2-3 15,7-4 4-15,5-2-3 0,2-1 2 0,4-4-1 16,3-1 4-16,5 1 0 16,4 0-1-16,4 3 2 15,2 3-3 1,6 3 0-16,0 5-3 0,3 3 2 16,-1 3-1-16,-6 1 2 15,-4-5 4-15,-10-4 7 16,-12-12 19-16,-13-10 32 15,-15-16-16-15,-15-14-6 16,-18-13-22-16,-13-9-14 0,-15-7-6 16,-10-5 0-16,-14-4 0 15,-10-6-3-15,-19-2-6 16,-15-4-45-16,-15 3-23 16,-19 2-26-16,-17 6-65 0,-16 8-59 15,-20 11-79 1,-6 13-128-16</inkml:trace>
  <inkml:trace contextRef="#ctx0" brushRef="#br0" timeOffset="15344.51">11992 12072 806 0,'12'0'52'0,"-8"-4"55"15,-6-5-26-15,-12-5-76 0,-12-6-1 16,-10-1 4-16,-6-7-6 16,-9 1 0-16,-11-1-1 0,-1 3-1 15,-3 2-1-15,-1 4-4 16,-5 4 3-16,3 2-1 16,-1 4 2-16,-1 4 2 15,1 1 1-15,-7 4-3 0,1 0 1 31,1 4 0-31,-3 4 0 16,3 2-10-16,-1 4-2 0,5 5-9 16,-1 3-8-16,5 3-22 15,5 4 22-15,8 4 0 16,7 0 12-16,9 5 14 16,4 0 3-16,12 2 2 0,2 1-2 15,11 1 3-15,5-2-3 0,4 1 3 16,7-2-1-16,7 1 0 15,8-2 3-15,4 0-1 16,8-1-2-16,4-2 0 16,5 0 4-16,9-5 10 0,4-1 3 15,5-3-3-15,5-6-14 16,3-4 10-16,5-8 2 16,7-4 3-16,3-4 22 0,3 0-10 31,4-8-9-31,1-2-1 0,5-4 3 15,-6 0 2-15,3-4 4 16,-7-3 8-16,-5-7 6 16,-11-9-6-16,-11-7-6 15,-17-15-19-15,-15-13-16 16,-16-11-18-16,-14-7-21 0,-18-4-5 16,-11 1-23-16,-11 7-66 15,-10 7-8-15,-9 10-28 0,-7 8-94 16,-7 11-45-16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13:09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 4850 878 0,'0'0'176'0,"0"0"8"15,0 38-68-15,0-13-56 0,0 7-2 0,-2 6-17 16,-2 4-9-16,0 1-5 16,2 4-4-16,2-3-16 15,-4-5-6-15,0-1-1 16,2-9-8-16,2-6-29 0,0-9-20 16,2-10-37-16,2-5-108 31,4-9-138-31,0-4-234 0</inkml:trace>
  <inkml:trace contextRef="#ctx0" brushRef="#br0" timeOffset="285.06">1150 4777 1327 0,'0'0'100'0,"48"7"40"16,-10-7-67-16,9-5-57 15,1-4-13-15,4-1-4 16,-5 1-7-16,-5 1-59 15,-10 4-73-15,-5 4-123 0,-9 7-568 16</inkml:trace>
  <inkml:trace contextRef="#ctx0" brushRef="#br0" timeOffset="516.51">1206 5029 800 0,'0'0'617'16,"0"0"-513"-16,0 0 84 15,41 27-96-15,-1-27-63 16,4-9-5-16,8-6-15 0,3-2-8 16,-3-2-2-16,-7 0-74 15,-1 0-65 1,-14 5-73-16,-4 4-249 15</inkml:trace>
  <inkml:trace contextRef="#ctx0" brushRef="#br0" timeOffset="1702.03">1841 5081 712 0,'0'0'243'0,"-8"0"-86"16,-2 1-79-16,-1 1-38 0,-5-1 11 31,-2 0-19-31,0 4-12 0,-2 3-6 15,2 3-1-15,4 3-7 16,-4 7-3-16,10 3 0 16,-1 5-3-16,7 1 3 15,4 2-6-15,11-1-13 16,9-6-6-16,8-4 13 16,4-9 7-16,6-4 35 0,-3-8 31 15,-3-8 26-15,-4-8-16 0,-10-7-20 16,-4-5-22-16,-12-4-23 15,-4-4-9-15,-4 1 1 16,-8 2-3-16,-2 2-16 0,-6 5-41 16,0 9-63-16,4 8-74 15,-2 7-135-15,6 4-310 16</inkml:trace>
  <inkml:trace contextRef="#ctx0" brushRef="#br0" timeOffset="2018.54">2068 5143 1238 0,'0'0'112'0,"6"30"45"0,-2-13-78 16,-4 1-48-16,4 1-8 15,-4-1-14-15,0-4-7 0,0-3-2 16,4-4-2-16,0-7-5 16,2-3-36-16,2-6 9 15,0-9 0-15,-3-1-21 16,3-2-26-16,4-2 11 0,-6 0-43 31,6 4 21-31,-2 2-18 0,2 5-37 16,0 4-47-16,2 2-120 15,0 5 8-15</inkml:trace>
  <inkml:trace contextRef="#ctx0" brushRef="#br0" timeOffset="2303.06">2288 5120 407 0,'0'0'223'0,"30"11"3"0,-8-9-64 16,-2-2-32-16,4 0-23 16,-1-6-30-16,3-4-22 0,0-2-6 15,-4-4-11-15,-4 0-13 16,-6 1-13-16,-4-1-10 15,-6 0-2-15,-2 4 2 0,-8 4-1 16,-2 2 1-16,-8 6 4 16,-2 2 0-16,2 12-2 15,-4 8 0 1,1 5 1-16,1 4 3 16,10 6-5-16,0-1-1 15,10-3-1-15,6-3 0 16,10-7 1-16,7-8-3 15,9-6-5-15,4-10-5 0,-2-3-14 16,2-10-28-16,-3-5-14 16,-7 1-96-16,0-1-189 0</inkml:trace>
  <inkml:trace contextRef="#ctx0" brushRef="#br0" timeOffset="2487.25">2773 5133 271 0,'0'0'835'0,"2"33"-759"15,-2-14 53-15,0-6-117 0,-2-5-19 16,-2-8-138-16,0-8-195 31,-2-11-304-31</inkml:trace>
  <inkml:trace contextRef="#ctx0" brushRef="#br0" timeOffset="2981.66">2866 5073 650 0,'0'0'25'0,"40"21"7"16,-18-21-39-16,-4-2-59 0,2-6-3 15,-2-4 40-15,-1 1 77 16,-5 2 74-16,-4 0 31 0,-2 5-4 15,-6 4-22-15,-10 0-57 16,-6 10-7-16,-1 9-3 16,-9 2-31-16,-2 9-23 15,4 2-6 1,6 0-4-16,6-1-20 16,8-4-5-16,8-3-6 15,8-11-5-15,8-5-16 0,6-8 11 16,0-3-28-16,2-10-48 15,-5-4 46-15,-3-4 27 16,-6-3 30-16,-2 1 18 16,-8-1 1-16,-4 3-1 0,0 4 2 15,-4 4-1-15,0 3 15 0,-2 8 48 16,2 2 29-16,0 8 51 16,2 5-12-16,2 6-51 15,2 5-33-15,4 6-8 16,6 4-3-16,-2 4-16 0,2 1 0 15,0 3-6-15,-2 2-10 16,-2-2-3-16,-4-3-5 16,-4-5 0-16,-8-7-4 0,-4-9-38 15,-6-12-42-15,0-6-38 16,-4-15-86-16,0-8-285 16</inkml:trace>
  <inkml:trace contextRef="#ctx0" brushRef="#br0" timeOffset="3336.12">3272 5016 901 0,'0'31'121'0,"-4"2"21"15,-4-3-38-15,4-2-64 16,-4-10-4-16,2-5-16 16,0-11-17-16,2-8-9 15,2-12-1 1,4-6 6-16,8-4 4 0,0-4 0 16,10 4 11-16,1 3 20 15,5 8 24-15,-4 8-4 16,2 9 13-16,-2 9-6 15,-2 9-21-15,-1 6-12 16,-5 1-20-16,-2 1-5 16,-2-2-6-16,0-6-34 0,4-6-65 0,0-10-64 15,6-6-288-15,8-15-387 16</inkml:trace>
  <inkml:trace contextRef="#ctx0" brushRef="#br0" timeOffset="4139.27">3852 4967 119 0,'0'0'944'0,"0"0"-816"16,11 38 44-16,-9-18-82 15,0 2-44-15,-2 3-3 0,0-1 1 16,0-1-13-16,0-8-18 15,0-7-7-15,0-7-6 16,0-16-34-16,0-10 12 16,0-6-4-16,0-8-13 0,6-1-4 15,-2 4-19-15,2 5 7 16,2 10 17-16,4 8 21 0,2 5 16 16,2 8 8-16,2 8-4 15,0 1-2-15,2 1-1 16,-2 1 3-16,-1-3-4 15,5-2 1 1,0-2 2-16,4-3 4 16,0-1-4-16,2 0 2 0,-1-3 3 15,3-4-1-15,-4 1-3 16,0-6 3-16,-4-1 9 16,-2-3-5-16,-13 0-6 15,-5-2-3-15,-2-1 2 0,-6 1 3 16,-9 1 5-16,-3 5 11 15,0 4 13-15,-4 8 13 0,2 8-7 16,-2 12-5-16,4 13-6 16,3 9-1-16,5 5-18 15,0 5-5-15,10-2-2 16,2-6-2-16,10-6 0 16,5-12-1-16,5-10-4 0,0-12-20 15,2-7-53-15,0-12-43 0,-2-8-72 16,1-5-211-16</inkml:trace>
  <inkml:trace contextRef="#ctx0" brushRef="#br0" timeOffset="4408.17">4509 4389 1240 0,'-6'29'145'0,"4"13"3"0,2 12-54 15,-2 14-42-15,0 9-21 16,0 6-16-16,2-1-8 0,0-5-6 16,-2-14-3-1,2-11-14-15,0-19-66 0,0-14-58 16,0-12-146-16,2-9-232 31</inkml:trace>
  <inkml:trace contextRef="#ctx0" brushRef="#br0" timeOffset="4793.76">4789 4733 1001 0,'0'0'130'16,"12"-29"55"-16,-12 17-110 0,-20 3-52 15,-4 7 8 1,-5 7-11-16,-11 15-15 16,2 11-5-16,4 8-3 15,-1 8 1-15,13 3-23 0,8-1-31 16,8-2-14-16,10-7 29 16,8-10-4-16,8-9-27 15,3-13-45-15,7-8-15 16,-2-16 49-16,0-10 57 15,-4-7 28-15,-4-5 26 16,-7-5 23-16,-1 0-1 16,-6 3 0-16,0 4 7 15,-4 9-2-15,0 5-21 0,-2 15-14 16,2 7 25-16,2 15 94 0,-4 12-116 16,4 11-17-16,-4 7 2 15,2 5 1-15,2 0-7 16,2-2-1-16,-2-6-7 15,6-9-99-15,0-11-79 0,6-14-159 16</inkml:trace>
  <inkml:trace contextRef="#ctx0" brushRef="#br0" timeOffset="5025.6">5081 4190 1257 0,'0'0'80'0,"2"47"-24"15,-2 0-26-15,-2 14-23 0,-4 17-2 16,2 14-4-16,-4 5-2 16,4 2 0-16,-2-7 0 15,0-11 0-15,0-16-14 16,2-17-66-16,-5-17-94 0,1-16-160 15,0-15-340-15</inkml:trace>
  <inkml:trace contextRef="#ctx0" brushRef="#br0" timeOffset="5172.85">4863 4649 699 0,'35'0'475'0,"13"4"-352"16,6 7-7-16,3 1-83 0,1-1-30 15,-8 1-58-15,-3-4-71 16,-3-2-36-16,-12-6-530 16</inkml:trace>
  <inkml:trace contextRef="#ctx0" brushRef="#br0" timeOffset="5511.2">5425 4804 1035 0,'-6'34'100'0,"-2"-2"78"15,-2-4-83-15,-2-5-57 16,4-7-23-16,-6-4-14 16,10-10-3-16,-4-6-47 15,12-13-83-15,0-10-44 0,8-5-50 16,4 1-133-16</inkml:trace>
  <inkml:trace contextRef="#ctx0" brushRef="#br0" timeOffset="5842.77">5498 4798 504 0,'0'0'53'0,"0"0"-17"0,0 0-18 31,4 27-22-31,4-24-66 0,4-1 25 16,6 1 56-16,-4 4 29 15,6 0 61-15,-2 2 28 16,-2 3-1-16,-3 0 8 16,-7 0-30-16,0-1-16 0,-4-1-39 15,-2-5-22-15,0-1-7 16,-4-4-17-16,4 0-6 0,0-6 1 16,0-5-2-16,6-2 5 15,4-1-2-15,2 1 1 16,2 3-1-16,-4 3 0 15,0 5-8-15,0 2-1 16,-6 0-9-16,-4 1-15 0,-8 2-7 16,-6-3-16-16,-4-4 5 0,-8-5-4 15,2-6-36-15,-1-3-27 16,3-3-131-16</inkml:trace>
  <inkml:trace contextRef="#ctx0" brushRef="#br0" timeOffset="6466.77">5760 4850 907 0,'0'0'146'16,"0"0"-16"-16,-31 12-38 0,13 0-19 31,0 3-22-31,6 4-6 16,-2-1-8-16,10 0-6 16,4-2 3-16,10-4-13 0,8-7-8 15,6-5-14-15,4-5-3 16,1-8 2-16,1-2-4 15,-6-6-13-15,-4 1 0 16,-4-3-5-16,-12-1 13 0,-4 0 8 16,-8-1 2-16,-12-1-15 0,-6 2-10 15,-2 4-36-15,-1 3-61 16,3 8-237-16</inkml:trace>
  <inkml:trace contextRef="#ctx0" brushRef="#br0" timeOffset="7129.72">6035 4780 1086 0,'0'0'192'0,"-10"42"-40"16,6-18-24-16,0-3-54 15,-2-3-20-15,2-1-16 16,2-6-24-16,2-3-7 0,0-8-5 16,0-4-19-16,2-10-20 15,8-5-1-15,0-4 1 16,6-3 13-16,-1 0 19 0,5 6 4 31,4 3 2-31,-2 11 4 16,-2 6 0-16,0 9 1 0,-2 9 0 0,-5 6-4 15,1 1-3-15,-10 4-1 16,-2-3-4-16,0-6-59 16,-2-6-43-16,0-11-52 15,0-8-159-15,6-16-270 16</inkml:trace>
  <inkml:trace contextRef="#ctx0" brushRef="#br0" timeOffset="7447.58">6446 4615 879 0,'0'0'129'15,"-4"29"56"-15,-12-14-101 16,-2 4-13-16,0 3-21 15,-4 1-13-15,2-2-7 0,7-4-1 16,-3-3-2-16,12-4-9 16,4-6-8-1,8-4 8-15,10 0-13 16,9-3-5-16,-1 0 3 16,2 3 0-16,-4 0-1 0,-6 6 0 15,-6 5-2-15,-10 6-4 16,-4-1-3-16,-6 3-26 15,-8-1-2-15,0 0 0 0,0-6-34 16,-2-2-31-16,6-4-76 16,2-5-100-16,4-1-445 15</inkml:trace>
  <inkml:trace contextRef="#ctx0" brushRef="#br0" timeOffset="7814.79">6682 4408 516 0,'0'0'715'0,"-4"53"-620"0,0-13 28 16,2 9-79-16,-2 7-27 0,-2 3-9 15,0 1-2-15,2-6-3 16,-4-10-2-16,4-11-2 16,0-16-2-16,2-15-19 15,2-11-91-15,2-14 61 16,6-7 15-16,4-7-10 0,-2 4 7 16,6 3 4-16,-2 8-1 15,2 11 18-15,-4 9 21 0,2 7 3 16,-2 8 0-16,-2 7 0 15,-2 1-2-15,-4 2-1 16,0-4-1-16,-2-2-3 16,-1-5-43-1,1-6-165-15,6-6-433 16</inkml:trace>
  <inkml:trace contextRef="#ctx0" brushRef="#br0" timeOffset="7977.31">6923 4817 972 0,'0'0'76'0,"13"42"14"0,-5-26-83 15,-8-7-4-15,4-5-5 16,-4-4-89-16,4-6-388 16</inkml:trace>
  <inkml:trace contextRef="#ctx0" brushRef="#br0" timeOffset="8478.62">7068 4739 611 0,'0'0'95'0,"5"36"15"0,-1-13-22 16,0 5 13-16,-4 5-14 15,2 0 8-15,2 5 7 0,-2 1-23 16,2-2-35-16,2-4-10 16,-2-5-13-16,0-9-5 15,-2-6-12-15,0-9-6 16,0-4-3-16,0-9-17 0,2-8 22 16,-2-6 3-16,6-5 1 15,-4-3 2-15,0-5-4 16,2-2 3-16,-4-1-1 15,4-2-3-15,-6 0 1 16,4 3-1-16,-4 4 0 16,4 1-1-16,-2 5 1 15,4 2 0-15,2 7 1 16,4 4 1-16,0 7 1 16,4 5 0-16,1 3 1 15,1 5-4-15,0 6-1 16,2 8-1-16,-4 4 1 15,-2 3 0-15,-8 4 1 0,-6-1-1 16,-6 3 0-16,-12-4-3 0,-10-5-2 16,-2-7-2-16,-5-8 2 15,-7-8-4-15,6-11-90 16,4-11-95-16,12-9-235 0</inkml:trace>
  <inkml:trace contextRef="#ctx0" brushRef="#br0" timeOffset="10120.56">7675 4729 742 0,'0'0'31'0,"0"0"-17"15,0 0 8-15,0 0 1 16,0 0-4-1,0 0 10-15,-35-25 2 0,23 14 5 16,-6 1 9-16,-2-2-13 16,-2-2-15-16,-6-2-2 15,0 1-10-15,-5 1 0 16,-3-2-1-16,-4 0-3 16,-1 2 1-16,-3 1-1 15,-4 0 0-15,-2-1-1 0,1-2-1 0,-1 0 1 31,0-2 0-31,1-3-2 0,-7-2 0 16,1-1 2-16,-3-2 0 16,-4-2 0-16,-5 2 1 15,-1 0-2-15,-5-1 1 0,-3 3 2 16,-1 0-2 0,-5 1 0-16,-1 4 1 0,-2 1-2 15,-9 1 3-15,3 3-2 16,-6 1-1-16,-3 3 2 15,-3 1-1-15,0 0 2 16,-1 3-2-16,-3 0 0 16,-4 2 1-16,0 0 0 0,-1 2 2 15,-1 2 2-15,-8 4 1 0,2 5-2 16,-6 2-1-16,-2 5 0 16,-3 0-1-16,-1 1-2 15,0 0 0-15,0-4 2 16,0-3-2-16,-2-4 2 0,-2-5 3 15,0-1 8-15,-4-3-4 16,-2-2-5-16,-4-1-4 0,2 3 1 16,-6 3-1-16,0 4-4 15,0 8-17-15,2 7-9 16,6 5-15-16,-2 6-2 16,4 7 19-16,6 1 24 0,5 4 8 15,9-1 21-15,0-2 23 16,8-2 1-1,8-4-22-15,7 0-10 16,7 3-5-16,5 2-7 0,9 6-3 16,9 2-2-16,5 8-6 15,7 1-21-15,10 5-8 0,5 1 7 16,9 0 13-16,10 0 10 16,10 5 4-16,10-2 0 15,8-1 0-15,12-3 4 16,6 1 7-16,8-8 0 15,7-2-2-15,1-3-3 16,10-4-8-16,9-2-8 0,7-3-20 16,7-1 11-16,11-2 25 15,9-3-9-15,6-3 15 16,10-2 2 0,1-2 11-16,9-5 3 15,4-4-15-15,4-2-7 16,6-4-4-16,4 0-3 15,0-3 4-15,2 0-4 0,4 0-3 16,4-1 2-16,-2 0 3 16,4 0 0-16,4-2 1 15,4 3-3-15,-6-1-23 0,8 1-40 16,2 1-15-16,0-4-1 16,0 0-4-16,-4-2 16 0,-1-3 47 15,-7 0 28-15,0-8 50 16,-4-1-3-16,0-2-24 15,-4-2-7-15,-2 0 4 16,-4-1-10-16,3-2-5 0,-7 1 4 16,-10-4 10-16,4-2 23 15,-4-3 14-15,-2-1-13 0,-2-4-13 16,-3-1-6-16,1-5-6 16,-10-2-1-16,2-3 10 15,-3 0 0-15,-7-2 5 16,-8-3-2-1,3-3-11-15,-9 0-6 16,-3-3-4-16,-5-4 0 16,-4-2-4-16,-9-4-1 0,-4-10-3 15,-9-4-3-15,-7-9-3 16,-10-5-1-16,-10-9 0 16,-9 0-40-16,-11 2-102 15,-8 10-175-15,-5 12-522 0</inkml:trace>
  <inkml:trace contextRef="#ctx0" brushRef="#br0" timeOffset="10853.26">6893 4196 576 0,'-38'1'13'0,"-2"5"-12"15,-11 5 1-15,-9 7 7 0,-11 5 8 16,-7 8-11-16,-5 7-1 15,-15 2 16-15,-3 9 36 16,-8 2-11-16,-8 4 1 16,-13 5-8-16,-11 2-2 15,-6 3-6-15,-10 4 6 0,-11 2 4 16,-9 3 8 0,-8-1-2-16,-8-1-10 15,-5-1-10-15,-3-4-6 16,-9-5-8-16,-5-6-1 15,-3-5-3-15,-3-3-6 16,-3-6 7-16,-1-4 3 0,1-1-5 16,-1-4-4-16,11-4-5 15,3-2 2-15,5 0-4 0,9-3-35 16,12 1-63-16,8 7-104 16,18 8-269-16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14:16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18412 3949 1260 0,'-4'65'202'16,"4"7"-135"-16,-4 6 30 0,2 3-53 16,-2 2-31-16,2-1-1 15,-6-4-7-15,2-7-6 16,-2-10-12-16,-4-17-27 0,0-10-41 16,-2-13-42-1,2-15-116-15,2-6-182 0</inkml:trace>
  <inkml:trace contextRef="#ctx0" brushRef="#br0" timeOffset="236.94">18064 3973 1118 0,'34'-27'117'0,"10"-6"62"16,11-11-83-16,15-11-33 0,13-3-16 16,8-1-13-16,5 7 1 15,-1 8-27-15,-3 11-8 0,-13 12-68 16,-9 16-56 0,-17 9-59-16,-9 13-173 0,-8 9-514 15</inkml:trace>
  <inkml:trace contextRef="#ctx0" brushRef="#br0" timeOffset="1061.68">18865 4443 976 0,'0'0'177'0,"0"46"-20"0,0-21-54 16,0 1-55-1,0-1-24-15,-2-3-1 16,0-3-13-16,0-8-4 16,2-8-3-16,0-11-8 15,2-15-8-15,6-12 9 16,3-13 4-16,7-9 1 0,2 1 1 15,4 2-2-15,2 3 3 16,2 9-1-16,-1 13 2 0,-1 9-3 16,0 11-26-16,-4 9-11 15,-2 7-28-15,-6 11-78 16,-4 8-50-16,-4 5-27 16,-4 5-45-16,-2 2-54 0,0 0 60 15,-2-2 300-15,-2-6 124 31,2-5 59-31,0-8-40 0,0-5-22 16,2-5-22-16,0-2-10 16,0-3-23-16,0 1 28 15,2 4-12-15,0 4-53 16,0 5-21-16,-2 5-14 0,2 6-17 16,0 3-16-16,4 1-1 15,4-3-3-15,5-5 1 0,9-7 1 16,4-11-1-16,4-5-2 15,2-14 0-15,-1-8 0 16,-3-7 0-16,-6-5-1 16,-4-5 1-1,-6-1 0-15,-4 0-2 0,-8 4 2 16,-2 4 2-16,0 4-1 16,0 9 1-16,0 8 8 15,0 8 18-15,2 8 19 16,4 12 41-16,2 10-51 15,2 8-18-15,1 11-8 0,1 3-4 16,0 2-3-16,-2-6-3 16,0-11-24-16,2-17-35 15,4-17-71-15,6-21-121 0,4-20-239 16</inkml:trace>
  <inkml:trace contextRef="#ctx0" brushRef="#br0" timeOffset="1508.49">20116 3768 671 0,'0'0'117'0,"0"0"13"16,0 0-27-16,-32-5-10 15,24 14 26-15,4 11 27 0,0 11-35 16,2 11-25-16,0 16-12 16,2 16-28-16,0 15-23 15,2 10-17-15,2 4-6 16,0-1 0 0,-2-9-3-16,-2-18-14 15,0-21-26-15,-2-25-22 16,-4-26-37-16,0-21-185 0,0-22-95 15,-2-14-342-15</inkml:trace>
  <inkml:trace contextRef="#ctx0" brushRef="#br0" timeOffset="1693.32">19903 4142 1233 0,'0'0'218'0,"0"33"-58"15,2-18-42-15,6-5-65 16,4-6-23-16,6-4-18 15,10-4-16-15,8-8-6 0,7-9-46 16,5 0-33-16,4-5-37 16,1 2-31-16,-5 5-115 0,-4 5-197 15</inkml:trace>
  <inkml:trace contextRef="#ctx0" brushRef="#br0" timeOffset="2047.04">20478 3781 1212 0,'7'32'129'0,"1"14"12"0,-4 11-50 16,0 10-36-16,-4 9-4 15,0 4-9-15,2-2-24 0,0-8-7 16,2-16 2-16,0-17-4 15,4-20-4-15,4-20-2 16,4-21-22-16,8-14 17 16,8-9 2-16,5-5 2 15,7 6 0-15,4 8 1 0,3 18 3 16,-3 15-1 0,-2 14 0-16,-5 17-2 15,-7 16-2-15,-2 12-1 16,-10 8-3-16,-2 5-2 15,-6-1-45-15,0-5-69 16,1-11-43-16,3-18-90 16,2-18-604-16</inkml:trace>
  <inkml:trace contextRef="#ctx0" brushRef="#br0" timeOffset="2540.36">19262 5056 877 0,'0'0'163'0,"-2"30"-11"0,0-6-62 15,2 7-11-15,0 9-5 16,6 10-20 0,2 5-12-16,2 8-16 15,2 5-1-15,4-5-14 16,1-9-7-16,5-14-5 15,4-17-4-15,2-22-56 16,4-12-101-16,1-16-180 0,3-7-492 16</inkml:trace>
  <inkml:trace contextRef="#ctx0" brushRef="#br0" timeOffset="3109.81">19518 5310 552 0,'0'0'513'0,"0"0"-319"0,0 0-73 16,0 0-14-16,0 0-3 15,46 0-30-15,-22 5-12 0,3 5-13 16,-1 8-14-16,-2 7-11 15,-12 9-10-15,-10 7-13 16,-10 7-4-16,-16 3 0 16,-10-2-9-16,-9-4-17 15,-5-4-6-15,-2-4 3 0,5-7-5 16,-3-7-30-16,10-4-21 16,9-7-8-16,11-1-70 0,6-1-230 15</inkml:trace>
  <inkml:trace contextRef="#ctx0" brushRef="#br0" timeOffset="3697.64">19898 5532 1121 0,'0'0'170'15,"-8"48"-28"-15,4-21-76 16,-4 1-26-16,4 1-13 15,-4-3-13-15,4-3-11 16,0-9-3-16,4-9-1 0,0-8-19 16,8-15-82-16,4-10 61 15,4-8-11-15,1-5-10 0,1 0 3 16,0 6 13-16,-2 8 43 16,2 9 5-16,-6 13 44 15,2 8 60-15,-6 12-34 16,2 6-35-16,-2 7-23 15,-4 3-8-15,-2 0-6 0,-2-1-2 16,0-6-19 0,0-5-34-16,-2-9-53 15,2-9-27-15,2-2-159 16,3-13-23-16,7 0-94 16</inkml:trace>
  <inkml:trace contextRef="#ctx0" brushRef="#br0" timeOffset="4030.59">20275 5582 746 0,'0'0'218'0,"50"0"-10"16,-37-1-126-16,-1-6-45 16,-6 1-23-16,-6-2-12 0,-4 3 3 15,-10 5 23-15,1 0 18 16,-9 10 0-16,-2 7-14 16,2 4-19-16,2 3-6 15,4 1-10-15,10-4-13 0,6-2-6 16,12-5 4-16,12-7 6 15,6-6 5-15,8-4 2 0,-1-7 3 16,1-4 3-16,0-6-1 16,-12-2-1-16,-1-2 4 15,-11 0 11-15,-6 1-7 16,-2 3-6 0,-6 1-3-16,-2 5-2 15,-12 6 0-15,2 4 0 16,-7 4 1-16,-1 0-40 0,-2 9-92 15,2 3-126-15,0 0-164 16</inkml:trace>
  <inkml:trace contextRef="#ctx0" brushRef="#br0" timeOffset="4866.63">19695 5738 975 0,'0'0'279'16,"0"0"-71"-16,-2 38-92 0,-2-28-23 15,0-3-40-15,0-5-23 16,0-2-24 0,2-1-10-16,0-8-2 15,2-8 2-15,2-3 0 16,4-5-8-16,6-3-7 16,-2-1 7-16,6-1 8 15,-6 2 4-15,6 2 0 16,-5 0 1-16,3 2 0 0,2 1 0 15,0 2 0-15,4 0 0 0,-2 5-2 16,2 6 4-16,2 5 0 16,-5 5 1-16,-3 10 5 15,-2 10-3-15,-6 7-3 16,-4 3-4-16,-2 3-1 0,-4-1-1 16,-4-5-46-16,2-9-78 31,6-8-101-31,0-10-280 0</inkml:trace>
  <inkml:trace contextRef="#ctx0" brushRef="#br0" timeOffset="5931.94">20700 5530 757 0,'0'0'261'0,"-8"30"-76"15,4-13-39-15,-2-1-76 16,2-5-19-16,0 0-5 15,2-5-7-15,0-6-14 16,2-4-24-16,0-7-18 16,2-7 15-16,2-5 1 15,2 0-24-15,-2-1-14 0,4 4-2 16,-2 1 5-16,4 5 23 16,4 1 14-16,-2 4 2 0,6 3-3 15,0 2 2-15,1 4-1 16,1 0-5-16,2 5 1 15,-2 5 2-15,-2 2-1 16,-2-1 2 0,6 1-1-16,-9-5 2 15,9 0 1-15,0-2-3 16,2-7 0-16,2 2 4 0,2-4 8 16,-5-2 12-16,-1-4 3 15,-4-1 0-15,-6-2 0 16,-4 0 0-16,-6-1-4 15,-2-1-7-15,-10 1-1 0,-8 1-6 16,-4 6-5-16,-3 4-1 0,-7 3 1 16,0 14 1-16,2 5 1 15,-4 12-1-15,9 3 1 16,7 7 11-16,6-2 3 16,8-5 5-1,10-1 3-15,10-10-7 16,12-6-10-16,7-8-9 0,5-8-5 15,0-2-1-15,-1-11-3 16,-5-3-100-16,-4-2-68 16,-6 3-198-16,-4 2-485 15</inkml:trace>
  <inkml:trace contextRef="#ctx0" brushRef="#br0" timeOffset="6417.09">21457 5488 641 0,'0'0'236'0,"47"5"-19"16,-21-1-79-16,0-1-25 0,0 0-26 15,2-3-20-15,-4 0-10 16,-1-8-17-16,-3-4-17 16,-4-5-3-16,-4-3-8 0,-6-4-3 15,-6-1-5-15,-8 1-4 16,-6 5 3-16,-8 3 5 15,-3 7 0-15,-5 9-4 0,0 6 3 16,2 16 6-16,0 8-4 16,6 11-3-16,7 2-1 15,3 2-2-15,10-2 1 16,8-5-1-16,12-9-2 0,5-9-3 16,9-10-2-16,2-10-1 15,0-9-2 1,-3-12-1-16,-3-7-49 15,-6-2-44-15,-4-1-39 16,-4 1-113-16,0 2-224 16</inkml:trace>
  <inkml:trace contextRef="#ctx0" brushRef="#br0" timeOffset="6688.79">21892 4951 472 0,'0'0'567'0,"0"0"-362"15,0 0-31 1,28-3-68-16,-18 34-26 16,-1 16-33-16,-1 19-24 15,-2 13-13-15,-2 10-4 0,-2 5-7 16,-2-4 4-1,-6-10-2-15,-2-16-8 0,-3-17-31 16,-3-23-64-16,0-21-38 16,4-16-117-16,2-19-158 0</inkml:trace>
  <inkml:trace contextRef="#ctx0" brushRef="#br0" timeOffset="6834.96">21785 5266 188 0,'0'0'1066'0,"0"0"-881"15,0 0-32-15,47 8-90 0,-21-17-35 0,2-4-23 16,4-3-5 0,-1 1-29-16,1 2-50 0,-4 3-23 15,-4 4-56-15,-2 6-140 16,-2 0-252-16</inkml:trace>
  <inkml:trace contextRef="#ctx0" brushRef="#br0" timeOffset="7219.27">22176 5076 1235 0,'6'31'169'0,"0"6"-28"15,-2 9-78-15,-2 5-20 16,-2 6-18-16,0 6-22 15,0-4 0-15,-2-7-2 16,0-11-1-16,2-13-2 16,0-18-12-16,4-12-20 15,6-21-68 1,2-10 81-16,3-8-9 0,3-1-2 16,0 1 14-16,4 10-4 15,-2 10-5-15,0 15 12 16,0 7 18-16,-4 12 0 0,-1 11 4 15,-3 5 8-15,-2 5 2 16,-4 1 1-16,-2-3-5 16,0-7-9-16,-4-6-5 0,0-10-8 15,0-9-85-15,0-11-175 16,4-8-17-16,0-4-286 16</inkml:trace>
  <inkml:trace contextRef="#ctx0" brushRef="#br0" timeOffset="7335.27">22561 5479 579 0,'0'0'181'0,"32"34"-78"15,-20-26-41-15,-4-8-58 16,0-3-28-16,0-11-77 16,2-2-125-16</inkml:trace>
  <inkml:trace contextRef="#ctx0" brushRef="#br0" timeOffset="7592.72">22815 5384 397 0,'0'0'267'0,"28"-1"-105"16,-24 0-29-16,-4 0-3 0,-6-2-103 15,-8 3 50-15,-1 0-11 16,-7 8-7-16,2 6-23 16,0 7-9-16,2 5-1 0,6 6-4 15,2-2-10-15,6 2-7 16,4-7 1-16,2-3-4 15,10-8 2-15,4-3-5 0,8-6-5 16,2-5 0-16,0-1-5 31,-1-9-2-31,1-3-7 16,-10 0-17-16,0-2-50 0,-8 3-60 16,-4 0-95-16,-2 6-152 0</inkml:trace>
  <inkml:trace contextRef="#ctx0" brushRef="#br0" timeOffset="8042.04">23185 5363 596 0,'0'0'185'0,"28"-16"0"15,-26 12-41-15,-6 2-84 16,-10 2-1-16,-6 2 38 15,-6 4-29 1,-4 3-37-16,-1 6-18 16,1 4 1-16,4 4-3 15,2 3-4-15,10 0-3 0,0-3-1 16,6 0-2-16,8-6-1 16,4-3-22-16,6-6-16 15,6-5-16-15,4-3-16 16,4-10-10-16,2-7 32 0,0-4 22 15,-5-6 12-15,1-1 13 16,-6 1 2-16,-4 2 10 0,-2 7 18 16,-8 2 2-16,0 7-10 15,0 5 15-15,-2 4 16 16,2 5 28-16,-2 8-50 16,0 7-8-16,0 6-3 0,0 4-10 15,0 2-8-15,-2 0 1 0,0-6-4 31,0-4-49-31,2-11-59 16,0-8-108-16,8-8-96 16,4-12-193-16</inkml:trace>
  <inkml:trace contextRef="#ctx0" brushRef="#br0" timeOffset="8290.9">23437 4765 797 0,'0'0'175'15,"0"0"-18"-15,-4 34-7 16,0 4-82-16,2 17-14 0,0 21-14 16,-2 16-25-16,0 12-4 15,-2 2 5-15,0-4-13 16,0-13-4-16,1-22 8 15,-3-21-13-15,0-23-51 16,4-19-98-16,-2-12-195 0,4-12-298 16</inkml:trace>
  <inkml:trace contextRef="#ctx0" brushRef="#br0" timeOffset="8960.21">22633 5343 469 0,'0'0'155'16,"0"0"31"-16,0 0-46 16,0 0-5-16,0 0-28 0,0 0 6 15,0 0-29-15,0 0-21 16,24 33-10-16,-22-13-7 0,0 4 1 15,0-1-14-15,2 1-14 16,-1-1-15-16,5-6-5 0,-6-7-12 16,4-5-55-16,-2-5-38 15,-2-4-101-15,2-6-102 16,4-4-270-16</inkml:trace>
  <inkml:trace contextRef="#ctx0" brushRef="#br0" timeOffset="9260.66">22647 5056 455 0,'0'0'554'0,"0"0"-331"0,0 0-64 16,0 0-115-16,0 0-29 15,0 0-13-15,0 0-49 31,0 0-136-31,0 0-145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42:52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13541 4278 667 0,'0'0'175'15,"0"0"-44"-15,0 0-48 16,0 0-28-16,0 0-16 15,34-11 1-15,-24 7-10 0,-2 0-7 16,6-2 8-16,-6-3-7 16,6-1-7-16,-1-1-1 0,7-1-4 15,-4-2-3-15,2 0-3 16,4 0-2-16,-4 0-3 0,2 1 1 16,0 3-1-16,3-2 0 15,-1 2-1-15,4 0 0 16,0 1 2-16,4-1-3 15,-3 0 0-15,7 1 1 0,0-4-1 16,4 3 0-16,1-4-1 31,3 3 4-31,0-3-4 16,2 1 3-16,-1 0-1 0,1-1 0 16,2-1 0-16,1 2-1 15,1-2 3-15,0 2-3 16,3 2 0-16,-1-1 2 0,2 2-1 15,-1 1 0-15,3 2-1 16,-2 0 2-16,-1 0-1 16,3 1-1-16,-1-1 0 15,3 2-2-15,4 0-2 0,-5 1-1 16,3 0 2-16,-1 2 3 16,-1-1 1-16,-2 3 0 0,-1 0 0 15,1 0 1-15,-2 0-1 16,1 0 1-16,-3 0-1 0,4 1-1 15,-1-1-2-15,-1 1 2 16,0-1-10-16,-3 2 2 16,1 1 7-16,-1 4 0 15,-5 1 1 1,0 1 1-16,2 3 3 16,-5 4-3-16,1-1 2 15,0 0-3-15,-5 4 2 0,-1 0 0 16,-2 2 0-16,-2 0-1 15,-2 1 1-15,-5 2 2 16,1 1-3-16,-2 3 1 16,-6 4-1-16,0 1 1 0,-2 3-1 15,-4 2 0-15,2 3 0 16,-3 3-1-16,3 3 1 0,-2 5-1 16,2 0 2-16,-4 6 0 15,6 1-1-15,-4 1 1 16,2 2 2-16,0 2 1 0,2 4 4 31,-6 2-2-31,5 0-5 16,-5 6 5-16,6-1-1 15,-6 0-3-15,-2-3-1 0,4 2-1 16,-2 0 0-16,2 1-1 16,-4 1 1-16,0 3-2 15,2 0 0-15,-4 1-2 16,-2-1 1-16,0-2 3 0,-2 2 1 0,-2-5 0 15,0-2 0-15,0-2 0 16,-2-1 3-16,-2-5-1 16,-2 1-1-16,-4-5-1 15,0 2 0-15,0-5 0 16,-4-1-1-16,2-5 0 0,-4 0 0 16,-2-8 1-16,0-3-2 15,1-6 0-15,-3-5 1 0,-2-3-2 16,0-6 3-16,-2-3-3 15,0-4 0-15,-2-5 1 16,1 0-1-16,-3-3 0 16,0-5 0-16,-6 0 1 0,0-3-1 31,1-3 2-31,-3-2-1 0,-4-2 0 16,3-2 2-16,-7 1-1 15,0 1 0-15,-2-1 0 16,-1 3 0-16,-3 2-1 15,-2-1 2-15,-3 7-1 16,1 0 1-16,-1 0-2 0,-7 4 0 16,2 4-1-16,1-2-6 0,-1 0 7 15,3 2 1-15,-3-3 0 16,2 0 1-16,-1 0 0 16,1-1-1-16,-3-3 0 15,1 0 1 1,0-1 1-16,5 0-2 15,-7-2 3-15,7-3-4 16,-1-1 1-16,4-3 1 0,1-3-3 16,1 0 3-16,2-4-1 15,3-1 0-15,3 0 1 16,0-1 1-16,5-1-1 16,-1 0-1-16,2 0 1 0,4-2 0 15,2-2-1-15,1-3-1 16,3-2 1-16,2-2-1 0,2-5 0 15,4 0 2-15,-2-6-2 16,3 1 1-16,3-4-1 16,-4-1 2-16,2-2-3 15,2 1 2-15,0 0 0 0,0-1 0 16,-2 4 1-16,4 0-1 16,-6 1 0-16,3 1 0 0,-3 2 0 15,0 2 1-15,0 1-2 16,0 2 2-16,-2 0-2 15,-4-2 2-15,1-1-2 0,-1-1 1 16,-2-1 1-16,2-6-2 16,0 2 1-16,2-3 1 15,-3 3-2 1,1-3 2-16,2 4-2 16,-2-2 1-16,2 3 0 15,-2-1 0-15,6 2 1 16,-7-1 0-16,3 0 0 0,-2-1 1 15,0-1 2-15,2 1 2 16,-2-4-1-16,3-1-3 16,-1-3-1-16,-2-1 0 0,2-4 0 15,0-1 0-15,0-1-2 16,0-3 2-16,3 3 0 16,-1-3-1-16,2 3 0 0,2 1-1 15,0 4 3-15,6 5-3 16,-2 4 2-16,4 4 0 15,2 4-3 1,6 7 2-16,-4 9 0 16,4 3 1-16,0 6 0 15,0 3 2-15,4 7 4 16,2 0-2-16,0 0-1 0,0 4-2 16,2 1-1-16,-2 0-2 15,0 0 2-15,4-3 0 16,-6 0-1-16,2-2 0 0,2 0 0 15,0-4-3-15,-4-1 3 16,6-1 1 0,-2-2-1-16,4-1 3 0,3-1 2 15,5-5-2-15,6-2 5 16,8-3-2-16,6-1-1 16,5-2-3-16,7 0 1 0,6 2 0 0,-1 1 2 15,9 4 10-15,-1 0-5 16,7 1-5-16,-11 2-4 0,1-3 1 15,-4-2-3-15,-13-7-2 16,-5-6-37-16,-14-1-145 31,-4-6-250-31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33:46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5617 3659 459 0,'0'0'385'16,"0"0"-210"-16,0 0-59 16,0 0-76-1,0 30 1-15,4-18 21 16,0 7 25-16,-2 8 3 15,2 8-18-15,2 9-11 16,4 3-8-16,-6 3-14 0,4 1-5 0,-2-5-4 16,-2-7-10-16,4-7-8 15,-8-13-6-15,0-5-4 16,0-10-3-16,-4-5-8 16,-6-12-8-16,2-6 11 15,0-8 0-15,-6-3-9 0,2-7 0 16,1-4 8-16,1-2 5 15,-2-3 3-15,4 2 0 16,2-4 0-16,2 1 1 16,4 0-1-16,0 3 0 0,4 5 2 15,8 4-1-15,2 6 2 16,7 5 0-16,1 6 3 0,2 10-1 16,4 6-2-16,-4 2-3 15,-4 14-1-15,-4 5-2 16,-11 8-3-16,-5 7-7 15,-5-1-2 1,-11 4 6-16,-2-4 4 16,-4-5 0-16,4-6 4 15,-4-8-2-15,4-5-1 0,2-7 0 16,6-1 2-16,5-1 2 16,3 0 1-16,2 2 8 15,7 2 56-15,7 1-29 16,4 2-17-16,12 0-9 0,0 0-6 15,0 4-4-15,3 0-2 16,-3 3-10-16,-2 1-32 0,-6 0-24 16,-6 2-43-16,-4-4-49 15,2-5-105-15,-8-5-342 16</inkml:trace>
  <inkml:trace contextRef="#ctx0" brushRef="#br0" timeOffset="348.64">5935 3894 1047 0,'0'0'115'15,"0"0"40"-15,34 13-93 16,-16-18-50-16,6-7-2 0,4-3 9 0,5-4 15 16,-3 1-2-16,-2-2-8 15,-4 0-10-15,-8 3-6 16,-6 0-7-16,-8 4-5 15,-4 1 0-15,-12 5-2 16,-6 5 2-16,-6 2-9 0,-4 13-4 31,-2 6-2-31,1 8 10 16,3 10 8-16,6 3 4 0,6 5 0 16,4-1 3-16,10-1 21 15,0-6 5-15,12-5-5 16,6-8-8-16,8-10-10 15,2-9-8-15,3-5-6 0,-1-15-23 16,-2-7-30-16,-2-4-33 0,-8-5-92 16,-2 3-162-16,-2 3-378 15</inkml:trace>
  <inkml:trace contextRef="#ctx0" brushRef="#br0" timeOffset="601.6">6227 3823 804 0,'0'0'148'16,"16"49"-35"-16,-2-18 0 15,-4-2-48-15,2-1 13 0,4-10-25 16,2-5-1-16,-4-13-22 16,3-9-10-1,3-13-18-15,-6-10-1 16,2-6-2-16,-4-1 1 15,-2-2-1-15,-2 7 0 16,-2 2-3-16,-2 9-48 16,0 7-28-16,0 8-32 0,0 7-29 15,-4 2-70-15,4 13-212 16</inkml:trace>
  <inkml:trace contextRef="#ctx0" brushRef="#br0" timeOffset="949.48">6472 3877 793 0,'0'0'152'16,"25"3"21"-16,-7-8-91 16,6-9-33-1,0-2-12-15,2-3-12 16,-2-2-8-16,-4-3-7 16,-1 6-4-16,-11-1-1 15,-2 4-1-15,-6 1-2 0,-2 4-1 16,-6 2-1-16,-10 7 1 15,1 1 0-15,1 9 1 16,-8 7 4-16,4 8 1 0,4 8 2 16,0 1 6-16,10 5 16 15,6 1 2-15,0-4 8 16,10-1 1-16,10-7-4 0,2-4-12 16,4-10-12-16,6-8-10 15,1-9-5-15,5-14-8 16,-2-10-68-16,-2-10-63 0,3-6-113 15,-5-1-36-15,2 1-318 16</inkml:trace>
  <inkml:trace contextRef="#ctx0" brushRef="#br0" timeOffset="1519.43">7211 3748 1044 0,'0'0'110'16,"-26"15"-66"-1,-4-6 32-15,-10 3-44 16,2 4-8-16,-3 7-23 0,5 4 2 0,0 3-2 16,10 1 1-16,7-2-1 15,9-2 0-15,8-8 0 16,6-10-3-16,13-7 0 0,9-4-16 15,6-10 5 1,8-8 12-16,0-7 4 16,-3-2 11-16,-1-7 10 0,-8 0-3 15,-6-1 3-15,-10-1-3 16,-6 3 2-16,-6 3-2 16,-4 7 5-16,-2 6 13 15,0 8 4-15,0 11 5 16,2 10 19-16,0 15 16 0,0 13-42 15,4 13-18-15,0 7-12 0,4 6-8 32,4-2-2-32,0-4-3 15,0-13-42-15,2-16-42 16,-1-17-42-16,3-17-61 0,-4-18-216 0,2-15-228 0</inkml:trace>
  <inkml:trace contextRef="#ctx0" brushRef="#br0" timeOffset="1751.31">7185 3269 1192 0,'0'0'248'16,"0"0"-74"-16,0 0-46 15,31 41-61-15,-11 1-25 16,-2 17-28-16,4 18-10 0,0 14 1 15,0 4-1-15,-2 1-1 32,-6-10-4-32,-3-19-1 15,-7-16-44-15,-2-25-86 0,2-23-73 16,2-20-252-16</inkml:trace>
  <inkml:trace contextRef="#ctx0" brushRef="#br0" timeOffset="2968.86">7969 3669 921 0,'6'-1'311'16,"-6"1"-115"-16,0 0-87 16,-10 1-95-16,-6 3 4 0,-5 4 11 15,-5 4-14-15,-4 6-13 0,0 4-2 16,4 3-24-16,7 4-22 16,5 2 12-16,10-4 14 15,4-3 17-15,16-11 5 16,1-5-1-16,9-8-5 0,8-12 1 15,-2-5 6-15,2-6 0 16,-1-5-2-16,-3 2 0 0,-10 0-2 16,0 3 0-16,-8 3 0 15,-6 7 0-15,-2 4 1 16,-2 6 6-16,-2 3 27 16,-2 7 31-16,-4 7-21 0,-2 8-35 15,-2 4-5-15,2 5-1 16,4 2-1-1,-4-4-5-15,8-7-32 16,0-8-36-16,8-12-44 16,4-4-131-16,2-12-209 15</inkml:trace>
  <inkml:trace contextRef="#ctx0" brushRef="#br0" timeOffset="4373.75">8013 3269 403 0,'-2'-6'132'0,"-4"6"6"0,-8 6-6 0,-2 10-22 16,0 7-12-16,-1 9 14 16,3 9 20-16,-6 11-6 15,6 8 17-15,4 8-39 0,2 10-33 16,4 3-14-16,4 1-16 15,2-12-8-15,10-10-6 0,4-16-2 16,6-18-3-16,3-17-11 16,5-13-13-16,-4-15-9 31,-4-10-24-31,-8-5-69 0,-2-1-122 16,-12 7-294-16</inkml:trace>
  <inkml:trace contextRef="#ctx0" brushRef="#br0" timeOffset="4571.8">7769 3743 1561 0,'0'0'98'0,"37"0"28"16,-13-12-97-16,8-5-23 15,8 0-6-15,-2 1-11 0,3 3-47 16,-1 4-20-16,-2 5-37 15,-7 4-20-15,-3 0-106 16,-4 5-180-16</inkml:trace>
  <inkml:trace contextRef="#ctx0" brushRef="#br0" timeOffset="4910.6">8281 3655 993 0,'0'0'275'16,"0"0"-60"-16,0 0-98 0,0 0-92 15,-28 9-19-15,-3 3 5 16,-5 3-6-16,-6 8-6 16,6 6-19-16,11 3-36 15,1 0 9-15,10-1 18 0,12-4 13 16,4-5-1-16,14-10-1 16,6-7 7-16,3-5-2 0,5-3-4 15,4-10 11-15,-2-5 4 16,1-2 2-16,-7-2 1 15,-2-1 7-15,-4 4 2 16,-4 4-3 0,-8 3 0-16,0 9 15 15,-2 3 28-15,-2 7-5 16,-4 7-26-16,0 4-15 0,0 6-3 16,-4 3-1-16,-6-2-12 15,6-1-48-15,2-7-47 16,2-9-88-16,2-8-134 0,8-9-377 15</inkml:trace>
  <inkml:trace contextRef="#ctx0" brushRef="#br0" timeOffset="5574.65">8456 3737 793 0,'0'0'264'0,"22"40"-93"0,-14-17-18 15,0 1-74-15,2 2-11 0,-6-5-22 16,-2 0-20-16,0-5-13 15,0-7-3-15,0-3-5 16,-2-6-6-16,0-10-17 16,0-8 16-16,0-4 1 15,2-5-1-15,2-1 1 0,3 0-15 32,-3 4-14-32,4 5-3 0,2 4-18 15,2 3 4-15,2 4-12 16,2 1-53-16,2 0-58 15,-4 1-46-15,6-2 54 16,-2 0 27-16,1-1-55 0,3-3 79 16,2 1 86-16,4 1 108 15,0-3-53-15,0 5 83 0,-3 0 40 16,-1 1-2-16,-4 3-39 16,-8 3 31-16,-2 1-3 15,-10 4-16-15,0 5-46 16,-14 2-54-16,-2 6 6 15,-10 4 3-15,0 3-6 0,-3 6-9 32,7 0-6-32,0-2-9 0,4 0 0 15,10-4-1-15,6-5-1 16,2-5-7-16,8-5-12 0,8-5-7 0,4-4-3 16,4-4 6-16,4-5-6 15,-1-10-3-15,3-2 0 16,-8-5-30-16,-2-2-13 15,-2-3-2-15,-8 2-9 16,-2 4 32-16,-4 6 48 16,0 6 8-16,-4 8 6 15,2 8 69-15,-2 15 76 16,2 10-86-16,-2 12-11 0,0 7 2 16,2 8-8-16,-2 3-28 15,0-3-12-15,0 0-9 0,-2-6-2 16,-6-8-2-16,-4-11-17 15,-2-7-69-15,-10-11-59 16,2-10-82-16,-2-7-94 0</inkml:trace>
  <inkml:trace contextRef="#ctx0" brushRef="#br0" timeOffset="5946.77">8883 3828 248 0,'42'-16'693'0,"1"-4"-574"16,3-4 47-16,2-5-107 15,-4 0-32-15,1-2-16 0,-1 3-5 16,-12 3-2-16,-4 2-1 16,-7 2 1-16,-9 0-3 15,-2 5-3-15,-10-3 1 0,-6 2-2 16,-6 7 1-16,-6 1 0 15,-1 9 0-15,-7 9-1 16,0 10-1 0,0 11 3-16,6 7 2 15,4 4 19-15,8 0 9 16,4-3 7-16,4-4 5 0,8-6-13 16,6-6-6-16,-2-7-8 15,6-6-12-15,4-9-3 16,-6-3-17-16,4-14-42 15,0-4-23-15,-9-4-64 0,3-6-119 16,-2-1-240-16</inkml:trace>
  <inkml:trace contextRef="#ctx0" brushRef="#br0" timeOffset="6176.13">9417 3028 956 0,'0'49'175'0,"10"13"-51"16,-2 12 17-16,2 6-77 16,-2 0-2-16,0-3-36 0,-2-10-20 15,-2-16-6-15,-4-14-4 0,0-16-78 16,-4-16-131-16,-2-9-197 15</inkml:trace>
  <inkml:trace contextRef="#ctx0" brushRef="#br0" timeOffset="6344.96">9253 3331 795 0,'0'0'449'0,"57"-5"-304"15,-13-5 23-15,4-8-103 16,1-6-52-16,1-4-11 15,-4-3-8-15,-3-1-80 0,-9 1-82 32,-4 8-207-32,-4 0-614 0</inkml:trace>
  <inkml:trace contextRef="#ctx0" brushRef="#br0" timeOffset="7014.4">9745 3650 1264 0,'0'0'137'15,"0"35"14"-15,4-23-70 0,0-3-63 16,4-1-12-16,6-7-6 16,-2-1-8-16,6-8-40 15,4-6-6-15,-5-3 3 0,5-2 13 16,-4 0 16-16,-4 3 6 31,0 6 15-31,-6 3 3 0,-2 5-1 16,-4 2 4-16,-2 5 0 15,0 0-4-15,-2 3-1 16,0 2 4-16,-2-2-3 16,4-1 2-16,2-2-1 0,6-4 0 15,6-1-1-15,8-7-2 16,1-3-1-16,3-4 1 15,0-2 1-15,-4 0 0 0,-2-2 0 16,-4 1 0-16,-6 1-1 16,-4-2-2-16,-2 1-3 15,-4 0-47-15,0-2-33 0,-4 6-76 16,-2 1-75-16,2 4-115 16</inkml:trace>
  <inkml:trace contextRef="#ctx0" brushRef="#br0" timeOffset="7362.65">10345 3408 999 0,'0'0'265'15,"0"0"-59"-15,0 0-110 0,0 0-71 16,0 0-4-16,-32 13 9 15,8 0-11-15,-3 6-8 16,1 3-7-16,4 3 0 16,4 5-2-16,6-1-9 0,6-4-26 15,8-5-8-15,8-7-7 16,12-4-14-16,2-9 3 16,4-4 33-16,-1-5 23 0,-1-7 2 15,-6-1 10-15,-6-3 18 16,-6 0-3-16,-4-1-13 15,-4 4-12-15,-4 1 1 16,-6 5-3 0,0 2-31-16,0 4-39 15,-4 2-112-15,6 3-136 0,4 0-125 16</inkml:trace>
  <inkml:trace contextRef="#ctx0" brushRef="#br0" timeOffset="7648.19">10466 3444 950 0,'0'0'259'15,"26"37"-57"-15,-18-14-91 16,-2 3-18-16,2-4-41 16,-8-1-18-16,4-5-9 0,-4-4-10 31,-4-8-11-31,4-4-8 0,-8-4-5 15,4-9 6-15,-2-6 3 16,4-4 1-16,2-4 0 16,0 2 0-16,4-2-2 15,2 4-15-15,4 3-31 16,0 6-17-16,2 1-12 0,0 3-11 16,6 5-48-16,-3 0-69 0,9 0-71 15,0 1-137-15</inkml:trace>
  <inkml:trace contextRef="#ctx0" brushRef="#br0" timeOffset="8033.23">10949 3241 797 0,'0'0'248'0,"0"0"-48"0,0 0-134 16,-36 17 40-16,6-1-43 15,-11 8-24-15,1 6-4 16,-2 4-14-16,6 2-15 15,5 0-3-15,11 0 0 0,2-6-1 16,14-4-1-16,4-10-20 16,10-7-9-16,10-9-7 0,8-5-9 15,5-16 8-15,7-11-3 16,-2-11-4-16,0-8-5 16,-9-5 35-16,-3-4 8 15,-14 2 1-15,-2 2 5 0,-10 2 1 16,-4 6 1-16,-4 7 13 15,0 6 14-15,2 7 7 0,-4 9-3 16,4 10-8-16,2 9 7 31,-2 16 12-31,6 12 7 0,-4 13-38 16,2 11-13-16,2 13-2 16,2 2-17-16,6-2-68 15,-2-5-36-15,4-13-52 16,6-15-53-16,4-16-86 0</inkml:trace>
  <inkml:trace contextRef="#ctx0" brushRef="#br0" timeOffset="8333.91">11245 3171 781 0,'0'0'175'16,"0"0"34"-16,0 0-76 0,22 33-73 15,-32-14-14-15,-8-1 17 16,0 2-3-16,-2 1-23 0,4-7-21 15,6-3-11-15,-2-3 3 16,10-3-2-16,2-4 1 16,4 2 10-16,10-1-1 15,0 0-13 1,6 1-1-16,2 2-2 16,-4 7 1-16,-4 3-1 0,-10 9-3 15,-4 4-13-15,-12 6 5 16,-14 5-14-16,-6 4-12 15,-12 1-16-15,-3-2-23 16,1-2-54-16,2-9-141 0,5-8-315 16</inkml:trace>
  <inkml:trace contextRef="#ctx0" brushRef="#br0" timeOffset="9050.42">6527 4444 886 0,'0'0'198'0,"-14"32"-55"31,6-13-59-31,0 5-30 0,4 6-12 16,-5 3-3-16,3 5-3 15,4-1 4-15,2-2 12 16,8-2-3-16,7-9-20 16,9-6-10-16,2-5-5 0,8-7-12 15,0-3-6-15,-3-3-7 16,-1 0-50-16,-4-1-39 0,-8-1-90 15,-2 2-199-15</inkml:trace>
  <inkml:trace contextRef="#ctx0" brushRef="#br0" timeOffset="9382.45">6682 4579 1130 0,'0'0'290'15,"0"0"-150"1,48-1-48-16,-28 1-48 16,4 1-7-16,-5 4-18 15,-1 5-12-15,-4 3-3 16,-8 6-3-16,-6 4-3 0,-8 6-5 15,-8 3-7-15,-10 4-8 16,-5 4-11-16,-7 2-15 16,-2 0-16-16,-1 1-7 0,-1-5-19 15,6-3-31-15,10-5-36 16,6-9-81-16,16-6-315 16</inkml:trace>
  <inkml:trace contextRef="#ctx0" brushRef="#br0" timeOffset="9872.77">7185 4561 746 0,'0'0'206'0,"-34"4"-91"16,8 7-4-16,0 7-67 0,0 3-17 15,5 8-17-15,1 4 1 16,10 5 27-16,10 2 32 15,0-1 1-15,8-2 7 16,10-4-17-16,0-5-29 0,3-10-24 16,5-6-7-16,0-12-20 15,-2-1-48-15,-2-12-88 16,0-3-181 0,-7-2-539-16</inkml:trace>
  <inkml:trace contextRef="#ctx0" brushRef="#br0" timeOffset="10437.54">7266 4376 1348 0,'8'39'124'0,"6"8"13"0,-4 5-80 16,0 0-32-16,0 2-12 16,-2-9-11-16,0-6-1 15,-2-14-1-15,2-9-4 16,0-13-19-16,1-7-57 0,-3-11-5 16,6-3 42-16,0-5-1 0,2 4-6 15,2 4-2-15,0 4 16 31,2 4 10-31,2 2 12 0,4 2-7 16,-7 1 14-16,5-2 8 16,0 2 1-16,2-3 1 15,0-3 1-15,0 3 6 16,-3-3 1-16,1 0-3 0,-4 1 6 16,-2 1 19-16,-8-1 10 0,-6 2-11 15,-2 0-20-15,-6 1-10 16,-8-1 5-16,-2 4 7 15,-8 1-6-15,1 3-4 16,-1 9-1-16,4 5 0 16,4 4 3-16,4 4 8 0,4 0 28 15,8-1-4-15,4-4-11 16,12-2 5 0,0-6-4-16,12-6-14 15,0-3-12-15,3-3-2 16,-1-9-2-16,-4-3-13 0,-6-4-32 15,-4-1-35-15,0 3-66 16,-10-1-144-16,-1 7-163 16</inkml:trace>
  <inkml:trace contextRef="#ctx0" brushRef="#br0" timeOffset="10853.85">7987 4526 859 0,'0'0'203'16,"0"0"-24"-16,0 0-116 16,0 0-29-16,-28 30 0 0,7-13-7 15,-1 4 1-15,0 5-15 16,0 3-8-16,4 3-1 16,6-1-3-16,0-2-51 0,8-3-40 15,4-7-50-15,6-7-28 16,8-6 35-16,2-6 32 15,6-3 78-15,4-7 67 16,2-9 74-16,-1-5 34 0,-1-4-30 16,0-2-33-16,-6-3-39 15,-4 2-25 1,-6 4-16-16,-2 6-6 16,-4 7-2-16,0 6-1 15,-4 8 2-15,0 9 54 16,0 8-14-16,0 8-27 15,0 4-4-15,0 2-4 0,-4 0-5 16,2-3-3-16,2-5-56 16,0-9-43-16,6-7-84 0,4-9-126 15</inkml:trace>
  <inkml:trace contextRef="#ctx0" brushRef="#br0" timeOffset="11100.76">8204 4048 323 0,'0'0'705'0,"0"0"-582"0,-8 53 42 16,8-7-96-16,0 13-23 15,6 12-6-15,4 8-16 16,-4-1 5-16,2-5-15 0,0-11-11 15,-1-10-4-15,-3-19-5 0,-4-15-67 16,0-16-77-16,0-7-228 16,-8-15-141-16</inkml:trace>
  <inkml:trace contextRef="#ctx0" brushRef="#br0" timeOffset="11273.99">8108 4414 1148 0,'0'0'148'0,"0"0"36"0,0 0-97 16,0 0-36-16,32 20-17 15,-12-31-27-15,6-4-5 16,4-3-1-16,-1 0-4 0,5 3-38 0,-4 2-43 16,-2 7-38-16,-2 2-126 15,-5 4-158-15</inkml:trace>
  <inkml:trace contextRef="#ctx0" brushRef="#br0" timeOffset="11586.12">8420 4190 787 0,'0'0'209'15,"0"0"-34"1,0 0-19-16,0 0-67 0,0 0-8 16,0 0-26-16,32-14-25 15,-18 9-24-15,10-1-4 16,2 3 2-16,1 1-4 16,-1 2-19-16,-4 7 4 15,-2 1 8-15,-10 7-4 0,-4 2-12 16,-6 2-2-16,0 4-6 0,-8 2-7 15,-6 3-25-15,-2 4-56 16,0 0-52-16,2-1-88 16</inkml:trace>
  <inkml:trace contextRef="#ctx0" brushRef="#br0" timeOffset="11802.8">8589 4651 1093 0,'0'0'119'0,"0"0"-8"15,0 0-95-15,0 0-21 16,0 0-61-16,0 0-130 15,0 0-191-15</inkml:trace>
  <inkml:trace contextRef="#ctx0" brushRef="#br0" timeOffset="59482.12">15847 3617 895 0,'0'-4'257'0,"-12"4"-134"0,-6 4-43 16,-7 5-16-1,-7 4-34-15,-4 5-15 16,-2 3-7-16,3 6-4 15,5 0 0-15,4 0 0 16,2 0 0-16,10-1 25 16,8-5 12-16,6-2 8 15,4-6-20-15,14-3-18 0,8 0-14 16,10-3-2-16,5-1 4 0,7 4-1 16,-2 1-8-16,-6 2 1 15,-9 2 11-15,-9 2-2 16,-14 1 1-16,-10 2-13 15,-14-1-23-15,-12 3 2 16,-5 2 3-16,-5 3-29 0,-8-2-42 31,3-1-45-31,5-2-44 0,6-7-92 16,6-7-239-16</inkml:trace>
  <inkml:trace contextRef="#ctx0" brushRef="#br0" timeOffset="59815.35">16229 3716 237 0,'0'0'315'0,"0"0"-65"0,0 0-68 16,0 0-59-16,0 0-25 0,0 0 31 15,-44 10-39-15,16 9-45 16,0 7-7-16,1 7-3 16,3 5-3-16,8 3-1 0,4 1-3 15,8-2-10-15,6-5 1 16,14-7 7-16,6-7-28 16,11-8-1-1,1-8-6-15,4-5-31 16,-2-5-34-16,-5-10-9 15,-7-4-43-15,-8-2-89 16,-2 1-177-16</inkml:trace>
  <inkml:trace contextRef="#ctx0" brushRef="#br0" timeOffset="60214.42">16636 3688 780 0,'0'0'113'0,"0"0"35"0,0 0-135 16,-30-1 93-16,-4 11-17 16,-7 9-41-1,-5 5-20-15,4 8-11 16,0 5-7-16,11 0-4 16,5 0 0-16,12-7 1 0,10-3-6 15,8-10 0-15,16-9-11 16,10-8-10-16,7-3-3 15,9-10-3-15,4-9-12 16,-5-2 9-16,-3-2 30 0,-6 1-2 16,-10 0 1-16,-8 3 2 15,-8 6 8-15,-7 4 10 16,-3 7-1-16,-2 5-9 0,-3 9 4 16,-1 8 28-16,0 8-19 15,-2 4-11-15,6 3-5 16,0-1-5-16,2-2 3 0,2-4-7 15,4-3-34-15,2-11-24 16,2-7-37-16,1-8-69 0,1-15-112 16,2-14-194-16</inkml:trace>
  <inkml:trace contextRef="#ctx0" brushRef="#br0" timeOffset="60431.23">16823 3172 1103 0,'0'0'207'0,"35"18"-55"15,-21 10-36-15,-8 10-65 16,0 13-30-16,-6 15-15 0,0 14-4 16,-8 4-3-16,0 2-29 0,-2-3-27 15,0-8-30-15,4-12-52 16,4-14-103-16,2-11-285 15</inkml:trace>
  <inkml:trace contextRef="#ctx0" brushRef="#br0" timeOffset="60807">17027 3822 809 0,'0'0'64'0,"0"0"21"0,42-30-42 16,-22 15-19-16,2-4-14 15,3-2-5-15,5-1 2 16,-4 0 9-16,0 1 8 16,-8-1 48-16,-6 1-39 0,-10 1-10 15,-8 4-5-15,-14 5 1 16,-10 4-4-1,-8 10 9-15,-7 11 2 16,-5 11-4-16,6 10-7 16,5 8-3-16,7 6 0 15,10 5 30-15,12 2 6 16,10-3-5-16,4-5 1 16,12-3-5-16,10-10-24 0,5-9-11 15,7-16-4-15,6-13-55 0,-2-17-70 16,-1-18-107-16,-1-10-76 15,-4-7-36-15</inkml:trace>
  <inkml:trace contextRef="#ctx0" brushRef="#br0" timeOffset="61502.39">17550 3828 636 0,'0'0'221'0,"0"29"-50"16,0 4-33-16,0 8-53 16,0 10-29-16,0 7-6 15,-4 5-3-15,4-4-5 0,0-4 4 16,4-9 1-16,0-12-2 16,0-16 2-16,0-14-12 15,-2-13-14-15,-2-19-49 0,0-14 32 16,-4-10-5-16,-4-8 1 0,-2-2 4 15,2-2-3-15,2 2 1 16,4 3 1-16,4 4-1 16,10 1 1-16,12 7 1 15,3 3-4-15,9 3 6 16,6 7-3-16,5 3-1 0,3 7-2 16,2 8-7-16,-3 9-13 15,-9 10 0-15,-10 14 18 0,-16 15-3 16,-14 5 6-16,-16 10-5 31,-16 4 5-31,-10-3-1 16,-3-6-3-16,-3-9 3 0,2-12-15 15,7-15-55-15,9-7-34 16,8-15-77-16,10-4-130 16,12-5-256-16</inkml:trace>
  <inkml:trace contextRef="#ctx0" brushRef="#br0" timeOffset="61802.41">18090 3711 194 0,'0'0'795'16,"14"55"-594"-16,-10-27-4 15,-4 0-102-15,0-6-37 0,-2-4-29 31,-4-5-11-31,-2-8-17 0,0-5-1 16,-2-9-5-16,2-10 1 16,4-6-1-16,4-7-14 15,2-3-9-15,6 0-13 16,6 0-10-16,6 3-10 16,0 5-37-16,5 7-6 15,1 4-15-15,0 8-10 0,4 3 12 0,0 3-93 16,1 2-44-16,5-2-88 15</inkml:trace>
  <inkml:trace contextRef="#ctx0" brushRef="#br0" timeOffset="62072.49">18475 3573 213 0,'28'0'271'0,"-8"0"-15"15,-8 2-92-15,-6 3-1 0,-8 2-46 16,-8 3-46-16,-12 4 4 0,-4 4-9 16,-4 4-19-16,1 5-22 31,-1 5-12-31,8 1-8 0,4 1-2 15,10-1 1-15,8-1-12 16,12-8-5-16,10-7-6 16,12-6-7-16,5-11-9 0,3-1-23 15,0-13-6-15,-6-4 22 16,-5-5 30-16,-11-1 10 16,-8-4 2-16,-12 0 17 15,-2 2 6-15,-14-1 3 0,-6 0-7 16,-1 4-2-16,-3 2-12 15,-2 4-6-15,2 8-93 16,8 2-170-16,4 5-209 0</inkml:trace>
  <inkml:trace contextRef="#ctx0" brushRef="#br0" timeOffset="62453.4">18950 3226 996 0,'-14'31'139'15,"2"11"-14"-15,-6 13-62 0,-2 11-41 16,3 10-5-16,1 8-12 15,4 0-2-15,4-3-1 16,6-12-5 0,2-18-4-16,12-17-2 0,6-20-3 15,5-18 3-15,3-16 4 16,0-13 1-16,-2-8 8 16,-6 1 14-16,-6 0 5 15,-6 5-4-15,-6 5-12 16,-6 10-6-16,-6 6 0 0,-4 8-4 15,-2 3 5-15,0 3-42 16,-2 7-67-16,4 5-66 16,4 1-133-16</inkml:trace>
  <inkml:trace contextRef="#ctx0" brushRef="#br0" timeOffset="62751.93">19308 3082 263 0,'0'0'612'15,"0"0"-510"-15,17 57 41 16,-15-11-61-1,-2 14-5-15,0 13-35 0,-8 10-34 16,-1 4-7-16,-3-5-1 16,-4-8-14-16,2-16-65 15,-2-15-52-15,6-16-86 16,2-13-59-16,6-11-201 16</inkml:trace>
  <inkml:trace contextRef="#ctx0" brushRef="#br0" timeOffset="63090.27">19355 3620 84 0,'0'0'400'16,"30"-14"-248"-16,-14 9 2 15,4-4-61-15,2 1-13 16,3-3-30 0,7-6-32-16,-2-1-3 0,2-2-55 15,-8-2 47-15,-4 1 0 16,-7-1-3-16,-11 3-4 15,-2 0-1-15,-10-1 1 16,-11 3 3-16,-1 2 4 16,-6 9-3-16,0 6-3 15,0 6 1-15,1 18 3 0,1 14-1 0,2 9 1 16,6 7-5-16,6 2-2 16,6-6 9-16,6-4 22 15,4-10 34-15,10-11 7 16,4-6-49-16,8-9-14 15,0-7-7-15,1-8-11 0,-1-8-55 16,0-6-53-16,-2-4-76 0,0-1-193 16</inkml:trace>
  <inkml:trace contextRef="#ctx0" brushRef="#br0" timeOffset="63660.16">19751 3387 199 0,'3'29'413'0,"5"9"-290"0,-4 4 19 15,0 4-32-15,-4 1-34 0,0 1-26 16,-8-5-22-16,4-7 10 15,0-8-2-15,1-9-15 16,1-11-11-16,2-11-8 0,0-13-12 16,3-13 32-16,5-8-7 15,4-9-10-15,2-2-2 16,2 2-1 0,4 3 1-16,-6 6-2 15,2 13 2-15,0 9 2 16,0 9-2-16,-4 8 1 0,-1 12-1 15,-5 7 0-15,-4 7-4 0,-2 6 3 16,0 2-4-16,-4 0 2 16,0-6 0-16,2-2 0 15,0-6 2-15,2-7-3 16,0-5 2-16,2-6 4 16,4-4 10-16,2-11-8 15,2-10-3-15,2-7-2 0,4-5-3 16,0-2 2-16,2-1 0 15,2 3 1-15,-2 10 1 16,-1 12-3 0,-1 11 0-16,-2 9 3 15,-2 14-3-15,-2 7 1 16,-2 5 0-16,2 1 0 16,0-2-2-16,0-4 1 0,0-7-55 15,-2-8-54-15,4-9 33 16,-4-7-245-16</inkml:trace>
  <inkml:trace contextRef="#ctx0" brushRef="#br0" timeOffset="65241.9">16308 4382 587 0,'-14'32'229'15,"2"2"-143"-15,-2 3 49 16,2 1-41-16,-1 4-36 16,5 1-1-16,2-1-6 15,6-1-15-15,6-7 24 0,8-3 6 16,7-8 19-16,13-8 5 15,2-5-28-15,4-1-23 0,-1-2-17 16,-3 1-13-16,-4 2-4 16,-6-1-3-16,-8 4-51 15,-4 2-69-15,-7-1-88 16,-1 2-74-16,0 0-267 0</inkml:trace>
  <inkml:trace contextRef="#ctx0" brushRef="#br0" timeOffset="65342.46">16497 4636 0 0</inkml:trace>
  <inkml:trace contextRef="#ctx0" brushRef="#br0" timeOffset="65411.01">16497 4636 0 0,'-8'0'0'0,"2"0"0"0,0 0 809 0,4 0-489 0,2 2-171 0,0-2-26 0,6 0-14 16,6-2-5-16,4 2-34 15</inkml:trace>
  <inkml:trace contextRef="#ctx0" brushRef="#br0" timeOffset="65464.01">16807 4704 1765 0</inkml:trace>
  <inkml:trace contextRef="#ctx0" brushRef="#br0" timeOffset="65563.99">16807 4704 1765 0,'26'33'3'0,"-15"2"-2"0,-11 8-7 0,-15 4 2 0,-15 3 1 16,-10 1-1-16,-6 0-17 15,1-5-30-15,5-8-32 0,2-9-18 16,14-9-39-16,14-6-149 15,14-5-401-15</inkml:trace>
  <inkml:trace contextRef="#ctx0" brushRef="#br0" timeOffset="67114.71">17377 4685 1103 0,'0'0'81'16,"0"0"65"-16,-34-16-81 15,4 16 7-15,-4 9-38 0,-3 10-28 16,1 9-7-16,-2 9 0 16,8 5-1-16,9 5-5 15,7-1 2 1,10 0 5-16,4-7-2 15,6-7 6-15,14-13-11 16,-1-13 4-16,7-6 3 16,2-15-3-16,-4-8 6 0,-2-5 3 15,-6-1-7-15,-6 1 4 16,-6 1-5-16,-3 7 3 16,-1 3-1-16,0 7 3 0,-1 3-3 15,-1 3 1-15,0 3 4 16,-2 1-2-16,2 5 22 15,-4 6 3-15,0 10-16 0,0 9-3 16,-2 9-6-16,-2 10 1 16,2 8-3-16,0 6 1 15,2 2 0 1,-4 1-3-16,4 0 6 16,0 0 19-16,-2-1-10 15,2-7-11-15,2-7 0 0,4-9 10 16,0-14 8-16,14-15 29 15,6-16-15-15,12-20-31 16,10-12 1-16,3-8 0 16,3-3-6-16,-4 0-1 0,-9 6-77 15,-5 9-51-15,-8 16-74 16,-4 7-212-16</inkml:trace>
  <inkml:trace contextRef="#ctx0" brushRef="#br0" timeOffset="67567.84">17697 4787 1083 0,'0'0'27'0,"0"0"108"16,-22 36-49-16,14-8-48 15,0 9-20-15,6 5-3 16,2 0-4-16,2-8 0 16,10-5 17-16,8-15-11 0,3-11-8 15,3-15-15-15,4-14 3 16,-2-10 3-16,0-4-1 0,-6-2 2 15,-3 3-2-15,-7 5 3 16,-2 9-3-16,-2 6 4 16,0 7 4-16,-4 7 10 15,6 5 29 1,-6 4-4-16,0 9-18 16,0 4-16-16,0 6-7 15,-4 1-3-15,2 3 2 0,-2-5-6 16,0-6-35-16,0-7-77 15,0-9-67-15,2-11-217 0,4-7-178 16</inkml:trace>
  <inkml:trace contextRef="#ctx0" brushRef="#br0" timeOffset="67697.53">18052 4771 481 0,'0'0'344'16,"20"33"-213"-16,-14-19-4 15,-2-2-104-15,-4-4-6 0,0-4-17 0,0-4-20 0,-2-9-216 16,0-7-227 0</inkml:trace>
  <inkml:trace contextRef="#ctx0" brushRef="#br0" timeOffset="67999.28">18348 4620 669 0,'0'0'139'16,"0"0"17"-16,0 0-89 15,0 0 24-15,-30 42-30 16,10-22-25-16,3 4-17 0,1 2-6 16,2 0-5-16,4 2 4 0,6 0-1 15,0-4-3-15,4-1 0 16,10-4 17-16,6-5-5 15,4-3-13-15,3-5-10 16,1-4 3-16,0-2 0 16,-2-6-8-16,-4-5-91 0,-4-1-67 15,0-2-102 1,-6 3-309-16</inkml:trace>
  <inkml:trace contextRef="#ctx0" brushRef="#br0" timeOffset="68416.41">18487 4359 774 0,'0'0'192'15,"16"42"-88"-15,-12-4-13 0,0 12-53 16,-2 7-2-16,0 4-20 15,0-1-9-15,2-7 1 0,0-11 14 16,6-13-2-16,2-16-12 16,6-13-4-16,2-8-8 15,3-8 5-15,1-4 0 0,-4-1 1 16,0 6-1-16,-4 1 1 16,-6 3 1-16,-4 4-2 15,-6 5-2 1,0 2-3-16,-10 0 2 15,-4 1 1-15,0 1 1 16,2 3 1-16,0 1-1 16,6 3 0-16,6 1 2 0,2 2 6 15,14 5 26-15,4 2 9 16,8-2-12-16,2 0-19 16,3-1-9-16,-3-5-5 0,0-5 0 15,-4-6-69-15,1 0-201 16,-3-10-514-16</inkml:trace>
  <inkml:trace contextRef="#ctx0" brushRef="#br0" timeOffset="69286.14">19331 4752 771 0,'0'0'188'0,"0"0"-28"31,-12 48 0-31,5-19-63 0,-1 7-34 16,0 7-13-16,0 2 0 15,2 2-7-15,2-7-8 16,0-4-1-16,4-12-1 15,0-9-7-15,0-11-10 16,0-8-18-16,-2-16-13 0,-2-7 17 16,-2-6-5-16,-2-7 4 15,0-5 0-15,-2 3 0 0,2-2 0 16,4 3-1-16,4 2 0 16,2 3-1-16,10 2-1 15,4 3 1-15,6 2 3 0,4 7-1 16,3 5 1-16,3 5-2 31,2 5-12-31,2 5-2 0,-3 2-7 16,-3 9 9-16,-4 3 7 15,-8 5 3-15,-12 4 0 16,-8 2-2-16,-12 0-4 0,-10 1 1 16,-4-5-27-16,-3-3-58 15,1-7-56-15,6-5-120 16,6-4-212-16</inkml:trace>
  <inkml:trace contextRef="#ctx0" brushRef="#br0" timeOffset="69886.49">19604 4657 997 0,'0'0'166'15,"2"39"31"-15,-2-19-107 0,-2-2-40 16,-2 0-6-16,0-4-14 16,0-4-20-16,0-3-4 15,2-6-9 1,2-1-5-16,-4-8-1 16,4-3 4-16,0-6 3 0,4-3 3 15,6-2 1 1,0-4-2-16,3 0-1 0,5 3-37 15,-2-1-25-15,4 6-15 16,0 4-11-16,6 4-2 16,-4 4 10-16,3 3 8 0,5 3 35 15,-4 0 32-15,4 0 13 16,-4 0 13-16,-1 2 47 16,-7-1 18-16,-2 1 26 15,-4-2-30-15,-6 0-16 0,-4 0-16 16,-2 0-22-16,-2 0-27 15,-6-1 13 1,-4 1 4-16,-2 1-8 16,-4 7-1-16,1 7-8 15,1 4 2-15,2 3-1 16,2 2 0-16,8-1 1 0,4-2-1 16,12-3-1-16,4-4-1 15,4-4-5-15,5-6-10 16,1-4 3-16,-2 0 7 0,-2-10 0 15,-6-3 4-15,-6-3 0 16,-4-1-1-16,-6 0 2 16,-2 0-6-16,-6 0-19 0,-6 2-10 15,2 3-17-15,-2 0-55 16,2 1-104-16,4 3-46 16,2-1-124-16</inkml:trace>
  <inkml:trace contextRef="#ctx0" brushRef="#br0" timeOffset="70170.67">20247 4480 697 0,'0'0'202'0,"0"0"-2"15,0 0-108-15,0 29-45 0,-14-16 22 16,-2 5-20-16,-4 2-20 15,1 4-10-15,-1 3-3 16,6 1-9-16,2-1-4 16,8-2 0-16,4-5 2 0,14-6 0 15,4-6-7-15,8-6 3 16,3-2 0-16,5-6 0 0,-2-3 1 16,-2-5-3-16,-3-1 1 15,-5-4-2-15,-6 0-48 16,-8-1-94-16,-2 3-96 15,-4 4-144 1</inkml:trace>
  <inkml:trace contextRef="#ctx0" brushRef="#br0" timeOffset="70523.35">20370 4532 743 0,'0'0'143'0,"0"0"65"0,0 0-99 15,30 5-10-15,-16-5-32 0,4-1-30 16,4-8-8-16,2-3-17 16,1-4-7-16,-1-2-3 15,-4-3-1-15,-2 2 0 16,-10 1 0-16,-6 1 0 16,-4 6-2-16,-10 3-2 0,-4 4 3 15,-4 4 1-15,-2 9-1 0,-1 7 2 16,1 5-5-16,2 5 4 15,6 2-3-15,2 1 3 16,6-4 0-16,6-1 0 16,0-6 1-16,8-5-1 15,4-3-2 1,6-5-1-16,2-5-13 16,3-2-61-16,3-11-62 0,2-5-108 15,0-5-124-15</inkml:trace>
  <inkml:trace contextRef="#ctx0" brushRef="#br0" timeOffset="70834.32">20736 4324 538 0,'0'0'193'0,"0"0"-24"0,0 0-62 16,0 0-24-16,-12 40 3 16,-2-22-17-16,0-3-4 0,2 3-26 15,0-4-7-15,2 0-14 31,4-2-4-31,4-3-1 0,2 1-2 16,8-3-3-16,4 1-7 16,8-3 1-16,2 0-1 0,6-2-1 15,0 2 0-15,1 1 0 16,-9 2 0-16,-6 3 2 16,-8 5-2-16,-6 4-3 15,-10 1-1-15,-8 1 0 16,-6-1-8-16,-1-4-27 0,-1-2-29 15,0-9-80-15,4-3-100 16,6-3-124-16</inkml:trace>
  <inkml:trace contextRef="#ctx0" brushRef="#br0" timeOffset="71173.03">21008 4316 594 0,'0'0'110'0,"0"0"71"15,0 0-32-15,0 0-67 16,20 37-33-16,-30-19-9 0,-2-2-5 16,2 0-16-16,0-4-8 0,2-3-6 15,2-1 3-15,6-4 5 16,2-1 6-16,10-3 0 15,0 0-14-15,8 2-2 16,0-2-2-16,2 2 0 16,-1 3-4-16,-5 4 8 0,-6 8-2 15,-10 5-1-15,-4 9-5 16,-14 3 1-16,-7 1 0 0,-5 0 0 31,-2-4-3-31,0-8-36 0,6-11-124 0,6-9-144 16,15-8-443-16</inkml:trace>
  <inkml:trace contextRef="#ctx0" brushRef="#br0" timeOffset="73509.11">21356 4528 358 0,'-4'4'322'0,"2"0"-163"16,0-3-1-16,0-1-62 15,2 0-28-15,0 0 0 16,2-1 2-16,7-5-17 0,1-1-13 16,8-2-23-16,2-2-13 15,2 1-4-15,2 0-5 16,-4 3-60-16,-2 4-68 0,-8 3-112 16,-3 5-250-16</inkml:trace>
  <inkml:trace contextRef="#ctx0" brushRef="#br0" timeOffset="73894.72">21427 4297 920 0,'0'0'162'15,"0"0"31"-15,0 0-106 0,0 0-27 16,28 0-17-16,-12 4-26 16,4 1-11-16,3 1-3 15,-5 4-2-15,2 3 1 0,-2 3-2 31,-6 2 1-31,-2 3-2 16,-6 3 2-16,-4-2-2 16,0 2-1-16,-10 0 1 0,-2-1-1 15,0 0-6-15,-4-3-8 16,0-1-8-16,0 1-14 16,-1-4-11-16,3-1-23 15,2-2-47-15,4-1-69 0,4-3-94 0</inkml:trace>
  <inkml:trace contextRef="#ctx0" brushRef="#br0" timeOffset="75814.1">21850 4213 89 0,'-2'-4'455'16,"0"4"-297"-16,-2 0-5 16,2 0-49-16,-2 0 22 15,2 8 8-15,0 8-28 0,-4 9-41 16,4 8-21-16,0 9-13 16,2 7-7-16,0 3 0 15,2-1-4-15,8-4-2 16,2-10-2-16,8-12 4 0,6-16-6 15,2-9-4-15,3-12 1 16,1-11 6-16,-4-8 7 0,-8-1-3 16,-6 0-4-16,-12 2-2 31,-6 2-11-31,-14 7-3 0,-10 4 0 16,-4 6 0-16,-3 4 0 15,1 7-2-15,0 0-39 16,4 3-27-16,4 6-38 15,7 1-23-15,7-1-38 0,8 1-76 16,6-1-120-16</inkml:trace>
  <inkml:trace contextRef="#ctx0" brushRef="#br0" timeOffset="76077.27">22226 4448 938 0,'0'0'103'0,"23"40"49"15,-13-19-58-15,-4-3-41 0,0-1-32 16,-6-4-21-16,0-5-3 15,-2-8-23-15,-2-4-155 16,0-17-114-16,2-8-378 16</inkml:trace>
  <inkml:trace contextRef="#ctx0" brushRef="#br0" timeOffset="76199.77">22299 4283 686 0,'0'0'92'0,"38"26"-77"15,-20-20-2-15,0-6-78 16,3-5-250-16</inkml:trace>
  <inkml:trace contextRef="#ctx0" brushRef="#br0" timeOffset="76563.1">22629 4258 728 0,'0'0'189'15,"0"0"-3"-15,-6 40-94 0,-12-26-22 31,-4 3-15-31,-4-1-27 16,-2 7-21-16,3 1-3 0,3 3-2 16,2 2-2-16,8-3-1 15,6-5 1-15,6-2-1 16,4-6 1-16,8-4-1 16,6-7-8-16,6-2-10 15,3-6-25-15,1-3 24 0,2-3-8 16,-6-4 5-16,0 1 13 0,-6-3 4 15,-6 0 6-15,-7 2-1 16,3 2 1-16,-8 3-1 16,0 4 1-16,0 7 1 15,0 1 2-15,0 12 18 0,0 6-2 32,0 4 6-32,2 1-7 0,2 2-12 15,-2-2-6-15,2-4-1 16,2-6-5-16,2-6-73 15,4-8-150-15,4-3-227 16</inkml:trace>
  <inkml:trace contextRef="#ctx0" brushRef="#br0" timeOffset="76864.13">22903 4217 827 0,'0'0'108'0,"0"0"51"0,0 0-56 15,-22 36-37-15,10-25-16 16,-2 1-19 0,4 0-13-16,4-2-9 15,4 1 0-15,2-3 3 16,8 0 0-16,6-3-10 0,4 0 1 16,2 0-5-16,2 2 2 0,-2 5 1 15,-4 2-1-15,-9 8 1 16,-7 1-2-16,-3 6 0 15,-11-1-1-15,-6-3-4 16,-2-2-37-16,0-6-54 16,4-11-21-16,0-6-67 15,10-8-75-15,4-9-265 0</inkml:trace>
  <inkml:trace contextRef="#ctx0" brushRef="#br0" timeOffset="77234.14">23040 4284 599 0,'0'0'129'0,"28"0"26"16,-12 0-37 0,4-1-58-16,1-5-22 15,1-1-14-15,2 0-9 16,-2-3-10-16,0-1-2 15,-6-1 1-15,-4-1-2 0,-6 0 0 16,-5 1 0-16,-1 0-3 16,-5 3 2-16,-9 2-1 15,-2 5 0-15,-4 2 2 0,-4 12-1 16,2 4 0 0,2 11-1-16,0 2 2 15,7 7-1-15,3-1 5 0,6-4 22 16,4-5 18-16,8-6-16 15,6-8-18-15,3-8-10 16,5-1-3-16,-2-3-2 16,2-4-13-16,0-2-85 15,-8-1-34-15,2 0-35 16,-4-1-195-16</inkml:trace>
  <inkml:trace contextRef="#ctx0" brushRef="#br0" timeOffset="77703.73">23455 4122 513 0,'0'0'194'0,"30"-18"-49"15,-24 14-34-15,-4 4-10 16,-4 1-35-16,-8 11-36 16,-2 4 4-16,-4 8-26 0,-4 6-3 31,2 4 2-31,2 4-6 15,1 0 0-15,5-1 0 0,4-5 0 0,4-7-2 16,2-6 3-16,6-9-5 16,6-8-1-16,7-5-2 15,5-11-3-15,4-10 7 16,2-4-4-16,-2-6 5 16,0-5 1-16,-7-5 0 0,-5-3 2 15,-6-2-1-15,-6-2 1 16,-4-2 0-16,-6-1 3 0,-2 1 7 15,-4 5 9-15,2 6-5 16,4 9-4-16,0 10-1 16,4 14-4-16,2 16 6 15,8 16 56-15,-2 16-52 0,2 12-9 16,2 12-5-16,-2 3 0 16,-2 0-1-16,0-4-1 15,-2-7 0-15,-2-8-1 16,0-12-2-16,0-9-1 15,0-11-27-15,2-10-136 0,4-5-151 16,6-5-425 0</inkml:trace>
  <inkml:trace contextRef="#ctx0" brushRef="#br0" timeOffset="119695.04">5798 10165 738 0,'0'0'212'16,"-4"29"-18"-16,2-7-59 0,-2 5-49 15,0 6-29-15,-4 6-17 31,0 6-17-31,0 4-11 16,-1 6-5-16,-1-1-3 16,2-1-2-16,-4-6 0 0,4-12 0 15,4-12 3-15,2-13 5 16,4-17-12-16,4-21-21 0,8-17 26 16,-2-14-1-16,5-11-1 15,-5-7 0-15,2 4 2 16,-2 5-2-16,-2 15-1 15,0 15 1-15,0 16 2 16,2 17 6-16,0 14 105 0,4 15-56 16,-4 12-39-16,2 12-15 0,1 9 0 15,-1 3-6-15,0 2 0 16,0-6 2-16,2-11-2 16,0-18 2-16,4-19 0 15,0-18-8-15,6-27-2 16,-1-21 5-1,1-12 4-15,4-9 4 0,-4 5-5 16,0 8 3-16,-5 17 0 16,5 18-1-16,-6 22 6 15,2 20 4-15,0 19-3 16,0 16-3-16,0 12-4 16,-7 8 1-16,-1 3-2 0,-6-2 0 15,-2-7-2-15,2-11-12 0,-8-12-55 16,4-19-43-16,0-15-51 15,6-12-187-15,6-16-58 16</inkml:trace>
  <inkml:trace contextRef="#ctx0" brushRef="#br0" timeOffset="120057.68">6827 10180 699 0,'30'-10'214'0,"-8"8"8"16,-8 2-63-16,-14 1-65 0,-14 9-42 15,-10 4-42-15,-8 5 28 16,-10 9-11-16,-1 7-10 16,-9 5-14-16,4 6-2 15,11 0-4-15,1-2 0 0,12-3-31 16,10-6-17-16,14-8-4 16,6-8 9-16,18-9 10 0,6-10 1 15,10-7 9-15,-1-14 14 16,7-8 13-16,-4-5 1 15,-5-5 4-15,-3-2 1 16,-8-1-2-16,-4 1 0 0,-6 6 0 31,-8 6 1-31,-2 8-1 16,-2 12 8-16,-2 9 34 0,0 12 33 16,-2 14-66-16,-2 7-17 15,-4 11 4-15,0 5-1 16,-6-3-7-16,2-2-38 15,6-11-51-15,4-12-105 0,0-17-137 16</inkml:trace>
  <inkml:trace contextRef="#ctx0" brushRef="#br0" timeOffset="120481.86">7002 9887 737 0,'0'0'195'15,"0"0"-1"-15,0 0-49 0,0 0-40 16,-6 44-13-16,-4 1-70 16,0 13-19-16,0 17-2 15,-2 5-1-15,2 2 1 16,2-11-3 0,4-14 0-16,4-16 4 15,12-20-2-15,6-21 0 16,10-11-6-16,16-21 4 15,9-10 3-15,3-5-2 0,-2 0 4 16,-5 4-2-16,-7 7 2 16,-20 15-2-16,-10 9 1 0,-12 11-3 15,-4 5-2-15,-12 10 1 16,-4 7 5-16,-4 11-2 16,2 5 0-16,1 5 3 0,1 0 10 15,10-1 18-15,2-6 4 16,8-4-9-16,8-6-15 15,4-6-7-15,7-5-3 16,7-4-3-16,2-5-6 0,2-5-75 16,0-5-13-16,0-7-57 31,-3-6-86-31,1-1-150 0</inkml:trace>
  <inkml:trace contextRef="#ctx0" brushRef="#br0" timeOffset="120950.79">7648 10182 273 0,'0'0'329'0,"0"38"-117"16,9-24-23-16,3-5-48 15,6-5-27-15,4-4-43 0,4-7-33 32,-6-2-10-32,0-5-1 0,-4-1-1 15,-8-2-10-15,-8 0-8 16,-8 3-4-16,-18 1-1 15,-4 7 2-15,-10 6 1 16,2 7-3-16,-1 16 0 0,5 10 1 16,8 9 2-16,6 10-1 15,10 5-3-15,0 1 0 0,10-1-2 16,6-4 2-16,8-7-2 16,8-12-1-16,10-11-1 15,8-15-5-15,3-16-8 16,5-17-67-16,-2-16-43 0,-3-6-84 15,-7-6-79-15,-4 2-371 16</inkml:trace>
  <inkml:trace contextRef="#ctx0" brushRef="#br0" timeOffset="121366.79">8371 9787 781 0,'0'0'132'0,"0"0"-12"15,-34 26-32-15,24-17-11 16,2 6 4 0,-8 6-4-16,6 9-11 15,-4 15-22-15,6 13-7 16,-6 11-17-16,6 8-17 15,6-2-1-15,0-4 0 0,6-12-3 16,6-15 1-16,4-13-4 16,0-13-2-16,-4-11-5 15,-8-6-76-15,-4-1-159 0,-10 0-166 16</inkml:trace>
  <inkml:trace contextRef="#ctx0" brushRef="#br0" timeOffset="121536.05">8041 10292 1196 0,'0'0'241'0,"0"0"-57"15,48-5-69-15,-15-2-59 16,13-7-37-16,4-3-12 0,3-1-7 16,-5-1 3-16,0-1-13 15,-5 2-78-15,-7 0-68 16,0 5-118-16,-8 1-302 15</inkml:trace>
  <inkml:trace contextRef="#ctx0" brushRef="#br0" timeOffset="122083.79">8577 9929 1022 0,'-2'28'198'0,"2"9"-49"0,0 7-27 16,0 3-59-16,0 9-20 16,-2 4-9-16,2-1-20 0,0-4-11 15,0-9-1-15,2-12-2 16,4-11 0-16,2-17-1 16,4-11-20-16,2-12-90 15,4-8-3-15,2-3-5 0,0 2 47 16,-1 3 63-16,7 5 11 15,0 5 1-15,0 8 4 16,6 3-3-16,1 2 1 16,1 0-4-16,0 3 1 15,2 0 0-15,-3-3 0 0,1 0 2 16,-4-4 12-16,-2-6 25 16,0-1-13-16,-12-4-5 0,-5-1-13 15,-5 2-7-15,-6 1-1 16,-8 2-2-16,-9 6 2 15,-7 5 5-15,-6 5 8 16,0 10 1 0,-2 10-4-16,9 8-2 15,3 2-3-15,8 2 11 0,8-1 16 16,8-5 6-16,10-4-5 16,8-8-17-16,7-9-11 15,9-6-6-15,4-4-2 0,1-13-3 16,-1-6-1-16,-4-9-68 15,-4-5-44-15,-5-1-62 16,-3-3-107-16,-2 2-174 0</inkml:trace>
  <inkml:trace contextRef="#ctx0" brushRef="#br0" timeOffset="122768.63">9437 10151 900 0,'0'0'184'16,"0"29"-2"-16,0-7-71 15,-2 3-38-15,2 5-13 0,-4 5-13 16,4 2-12-16,-4-1-15 15,2-6-2-15,0-7-3 16,0-10-9 0,2-13-1-16,0-9-22 15,6-15 14-15,4-9 5 16,2-8-1-16,6-1 1 16,2 4-1-16,-2 4 0 15,2 7 0-15,-2 9 2 0,-1 13 0 16,-3 5 2-16,2 8-2 15,-8 8-4-15,0 6-9 0,-2 0-14 16,-2-2 2-16,-4-1 11 16,0-8 8-16,0-3 2 15,0-8-1-15,4-6-12 16,4-10 10-16,6-7 5 0,0-1 2 16,8-2-2-16,1 0 2 15,3 5 3-15,-2 8 3 0,4 5 17 16,-6 8 8-16,-4 14-1 15,-4 9-8-15,-5 9-13 16,-3 5-10-16,-2 2-3 16,-4 0 1-16,-8-7-2 0,4-9-6 15,1-11-82-15,3-12-16 16,3-12-103 0,13-11-134-16,14-5-364 15</inkml:trace>
  <inkml:trace contextRef="#ctx0" brushRef="#br0" timeOffset="123237.25">10788 9930 880 0,'0'0'245'0,"-50"33"-102"0,21-14-20 16,-7 0-55-16,-2-1-14 16,2 1-23-16,6 0-13 15,1 0-10-15,7-4 1 0,6-1 4 16,10-3 6-16,8-4 2 16,14-3-5-16,14-1-15 15,5-2-1-15,9 0 4 0,2 2-1 16,-4 4-3-16,-11 2 5 15,-9 8 2-15,-16 2-6 0,-12 2-5 16,-14 4-13-16,-8-1-45 16,-5 1-14-16,-3-4-30 15,0-2-74-15,8-7-99 16,11-4-221 0</inkml:trace>
  <inkml:trace contextRef="#ctx0" brushRef="#br0" timeOffset="123415.87">10941 10264 738 0,'0'0'143'0,"0"43"-85"15,-2-31-33-15,-8-7-31 16,2-7-130-16,2-17-459 15</inkml:trace>
  <inkml:trace contextRef="#ctx0" brushRef="#br0" timeOffset="123569.67">10871 9940 1005 0,'0'0'129'15,"22"35"44"-15,-14-21-129 16,4-4-38-16,-6-5-6 15,2-4-9-15,4-1-197 0,-4-4-199 16</inkml:trace>
  <inkml:trace contextRef="#ctx0" brushRef="#br0" timeOffset="124035.19">11102 10126 913 0,'0'37'172'0,"-2"-2"25"0,-4-4-96 16,0-6-26-16,2-6-32 15,-2-6-19-15,2-7-13 16,2-6-13-16,2-10-10 0,2-7 8 16,4-8 3-16,8-3 2 0,-2 0-1 15,6-1-3-15,-4 4 3 16,1 5-2-16,-1 9 1 15,2 9 1-15,-2 2 0 0,-2 10-1 16,0 5-1-16,-2 5-1 16,-8 2 1-16,2-1 1 15,0-1 1-15,-4-6-1 0,0-4 2 16,0-6-1-16,4-4-2 16,4-10-15-16,0-6 16 31,8-3 4-31,4-5-2 0,3 2 2 15,5 5 0-15,-2 5 2 16,0 8 8-16,-2 4 20 16,-3 13 1-16,1 2-9 0,-10 3-11 15,2 1-9-15,-8-1-5 16,-2-3-3-16,-2-5-11 16,-2-5-94-16,2-5-73 0,4 0-189 15,4-6-283-15</inkml:trace>
  <inkml:trace contextRef="#ctx0" brushRef="#br0" timeOffset="124455.04">11743 10154 714 0,'0'0'127'0,"-6"58"27"0,-1-18-69 15,-5 8-28-15,-2 5 0 16,-2-2-5-16,2-1-7 16,0-4-3-16,2-10 9 15,0-10-35-15,4-11-9 0,2-12-1 16,0-6-9-16,2-16-1 16,2-10 4-16,2-9 2 0,2-10-2 15,2-4 1-15,6-7 0 16,-2-5 0-16,4 1 1 15,4 0 1-15,4 6 0 16,2 10 0-16,4 10 0 0,-1 11 0 16,5 10 2-1,0 11 4-15,0 8 7 0,0 10 11 0,-5 7-13 32,-5 8-8-32,-12 9-4 15,-8 5-2-15,-10 0-4 0,-14 1 0 16,-7-4 0-16,-7-7-2 15,-2-9-12-15,0-9-53 16,3-12-48-16,3-6-45 16,6-11-28-16,10-9-164 0</inkml:trace>
  <inkml:trace contextRef="#ctx0" brushRef="#br0" timeOffset="124739.58">12103 9578 978 0,'4'36'189'0,"-2"7"-14"15,-2 10-108 1,-2 10-20-16,-2 5-22 15,-6 7-17-15,2-4-6 16,2-6-2-16,4-15 1 0,-2-14-4 16,4-16-12-16,-4-18-92 15,4-6-162-15,0-10 32 16,0-2-111-16</inkml:trace>
  <inkml:trace contextRef="#ctx0" brushRef="#br0" timeOffset="125055.63">12091 10060 471 0,'0'0'133'0,"0"0"32"15,0 0-65-15,38 8-3 16,-26-4-16-16,4 0-5 16,1-4-20-16,9 0-8 15,6-5-22-15,2-8-18 0,0-3-5 16,-3 0-2-16,-3-2 2 0,-10 0 13 16,-8 3-1-16,-6 3-4 15,-10 0-2-15,-2 2 6 16,-8 5-6-16,-2 4-4 15,-4 4-1-15,-1 10 0 16,1 11-1 0,0 9 0-16,4 10 0 15,0 3-2-15,10-1 0 0,0 0 1 16,8-8-1-16,8-7 0 16,4-9 2-16,8-9-4 15,2-7-1-15,2-7-2 16,2-12-23-16,-1-7-75 15,-3-3-75-15,-2 0-125 0</inkml:trace>
  <inkml:trace contextRef="#ctx0" brushRef="#br0" timeOffset="125440.59">12532 9972 663 0,'0'0'131'0,"10"33"14"16,-8-12-44-16,4 4-10 15,-6 2-28-15,0 1-15 16,4-3-16-16,-4 0-12 0,0-7 0 16,2-3 0-16,-2-6 2 0,2-5-2 15,-2-3-1-15,2-1-6 16,0-5-13-16,0-9-1 15,0-2 2-15,0-3 2 16,0-5 0-16,-2-4 4 0,0-3 4 16,0 3 1-16,6-1-7 15,-2 0-1-15,0 5-1 0,6 3 0 16,2 2 2-16,5 3-2 31,5-1-1-31,2 5-1 16,2-1-4-16,2-1-22 0,-2 2-91 15,-1 4-121-15,-1 4-258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39:37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7244 5014 844 0,'-2'29'325'0,"2"6"-223"16,4 6 18-16,4 1-61 0,4 4-23 0,2-2-2 15,4 2-11-15,2-3-16 16,-2-6-5-16,-2-4 0 16,-3-5 1-16,-1-6 1 15,-4-7-5-15,2-6 0 16,-4-8 1-16,2-1-32 15,4-10-73-15,2 2-12 0,4-1-98 16,2 3-434-16</inkml:trace>
  <inkml:trace contextRef="#ctx0" brushRef="#br0" timeOffset="253.63">7240 5324 620 0,'0'0'281'0,"0"0"-27"16,36-33-49-16,-6 23-101 15,4 3-34-15,1 5-46 16,1 2-20-16,0 1-12 15,-10 3-47-15,-8 1-95 0,-6-1-152 16,-10-2-531-16</inkml:trace>
  <inkml:trace contextRef="#ctx0" brushRef="#br0" timeOffset="454.48">7211 5057 1268 0,'0'0'163'0,"0"0"-21"0,29-8-59 16,-3-4-74-16,4-8-6 15,10-1 0-15,1-5-26 16,-1 4-39-16,-2 1-11 16,-6 9-31-16,-7 6-59 0,-3 6-149 15,-2 8-375-15</inkml:trace>
  <inkml:trace contextRef="#ctx0" brushRef="#br0" timeOffset="739.78">7606 5235 878 0,'30'33'237'15,"3"1"-59"-15,7-1-39 16,-4-4-77-16,2-2-44 0,-5 0-16 16,-7-7 3-16,-4-9-3 0,-6-8-4 15,-8-11 1-15,-2-14-22 16,-6-13 16-16,0-9 5 16,-8-6-19-16,2 3-19 15,0 5-16-15,4 9-24 16,2 13-66-16,0 9-36 15,4 11 15 1,6 6-89-16</inkml:trace>
  <inkml:trace contextRef="#ctx0" brushRef="#br0" timeOffset="1055.93">7997 5286 725 0,'0'0'172'15,"30"0"39"-15,-10-7-84 16,2-2-57-16,3-3-16 0,1-5-29 15,-2 1 3-15,0-3-3 16,-6-1-2-16,-2 3-5 16,-6 0-6-16,-6 1-6 0,-4 2-1 15,-8 2-1-15,-4 5-2 16,-6 5-1-16,0 7 1 16,-4 12-2-16,2 7 4 0,0 9 1 15,9 5-1-15,-3 2 0 16,8-2 3-16,2-1 5 15,4-7 0-15,4-6-4 16,4-6-8-16,4-6 2 16,3-8 1-16,3-5-27 0,4-11-38 15,2-9-29 1,0-5-88-16,2-4-111 16,-5 1-166-16</inkml:trace>
  <inkml:trace contextRef="#ctx0" brushRef="#br0" timeOffset="1325.18">8345 5215 821 0,'0'0'102'15,"12"42"82"-15,-10-18-68 16,2-2-25-16,-4 0-15 16,0-2-16-16,2-7-11 15,-2-3 7-15,0-7-3 0,6-3-20 16,-6-10-36-16,4-8 1 15,2-5 4 1,1-6-1-16,5-5 0 16,-4-2-1-16,10 0 2 15,-4 3-14-15,4 4-3 0,2 6-17 16,2 7-17-16,-2 7-11 16,1 6-57-16,-1 6-63 15,0 8-172-15</inkml:trace>
  <inkml:trace contextRef="#ctx0" brushRef="#br0" timeOffset="1556.81">8601 5240 759 0,'0'0'42'0,"22"-34"79"0,-8 16-13 15,0 3-11-15,4 7-27 16,1 4-6-16,-3 4 6 15,4 5-32-15,0 7-5 0,-4 3-18 16,2 0-11-16,0 3-6 16,-4 1 0-16,-3-1-51 15,-3 0-62 1,2-3-72-16,2-2-118 16,-4-6-403-16</inkml:trace>
  <inkml:trace contextRef="#ctx0" brushRef="#br0" timeOffset="1741.86">8972 5039 774 0,'0'0'63'0,"0"64"38"16,-7-17 0-16,-9 7-74 0,-4 9-3 16,-10 8 22-16,-4 5 20 15,0-2-27-15,3-4-34 16,1-11-8-16,8-15 0 15,8-18-24 1,14-19-235-16,16-14-424 16</inkml:trace>
  <inkml:trace contextRef="#ctx0" brushRef="#br0" timeOffset="2258.23">9634 5119 939 0,'0'0'113'0,"-32"3"8"0,8 2 24 0,-7 4-58 16,-3 2-7-16,-6 4-11 15,2 7-14-15,1 2-15 16,3 4-17-16,6 1-15 15,8-1-6-15,8 0 2 0,10-6-14 16,6-8-28-16,18-9-21 16,12-8-13-16,9-11 5 0,9-6 17 15,4-5 16-15,-9-1 29 16,-5 2 7-16,-12 1 7 16,-12 3 15-16,-14 2-9 15,-8 2-12-15,-14 2-3 16,-4 0 0-16,-6 5-5 0,-2 4-31 15,5 5-92 1,3 7-156-16,6 3-377 16</inkml:trace>
  <inkml:trace contextRef="#ctx0" brushRef="#br0" timeOffset="2827.02">9697 5110 1191 0,'0'0'169'16,"14"33"13"-16,-6-10-96 15,-8 5-19-15,4 5-14 0,-4 0-11 16,0-2-16-16,0-7-7 16,0-6-15-1,0-7-2-15,0-10 0 16,6-9-18-16,0-10-51 15,8-8 54-15,-2-3-21 16,6-3-19-16,0 4 13 16,0 9 10-16,4 5-9 0,-3 12 11 15,-1 3-8-15,-2 10-18 16,2 6-23-16,-6-1-15 0,-2 2-1 16,-2-4 23-16,-4-1-3 15,0-6 0-15,0-3 51 16,0-4 22-16,2 0-2 15,2-6 2-15,2-5 33 0,3-1 35 16,7-2-15-16,0-2-21 16,4-3-5-16,0-2 9 0,2 2 23 15,-6 0-16-15,-1 1-7 16,-9-1-13-16,-4 4-11 16,-6 4-6-16,-4 1-2 0,-8 3 1 15,-5 6-2-15,-1 2 1 16,-2 9-1-16,-2 13 4 15,0 6 13 1,2 8 3-16,10 5 1 16,-2 3-8-16,8-5-4 15,4-4-5-15,6-11-1 16,8-9-3-16,8-13-9 16,4-4-35-16,6-16-39 0,5-12-35 15,3-5-90-15,2-5-178 16</inkml:trace>
  <inkml:trace contextRef="#ctx0" brushRef="#br0" timeOffset="3205.12">10377 4693 1243 0,'0'0'57'15,"0"0"43"-15,-38 27-84 0,28-27-14 16,0-4-30-16,8-4-72 16,4-2-81-16,12 0-141 15</inkml:trace>
  <inkml:trace contextRef="#ctx0" brushRef="#br0" timeOffset="3521.75">10558 4984 826 0,'0'0'138'0,"-32"30"40"16,20-19-44-16,-2-3-44 0,6 1-31 0,4-3-15 15,0 3 1-15,4 0-17 16,8-2-11-16,14 1-1 16,4-2-13-16,9 1 0 15,7-2-6-15,2 1 1 16,-2 1 1-16,-9 3 4 16,-9 4 1-1,-16 5-5-15,-8 4 1 16,-12 2-10-16,-10 3 5 15,-7-4 1-15,-3-2 1 0,-4-8-36 16,4-8-34-16,8-6-49 16,9-6-112-16,9-8-191 15</inkml:trace>
  <inkml:trace contextRef="#ctx0" brushRef="#br0" timeOffset="4391.1">11297 5180 601 0,'0'0'496'0,"-4"56"-434"16,4-29 69-16,-2-6-71 0,-2-5-50 15,0-7-3-15,-4-8-5 16,2-8-13-16,0-9 5 0,2-8-3 16,2-7-14-16,2-3-3 15,0-3-13-15,8 3-7 16,0 3-1-16,6 6 27 15,1 3 23-15,3 8-6 0,4 4-32 16,2 3-25-16,0 5-5 16,2 2 30-16,-4 0 18 0,-3 7 19 15,3 2 1-15,0 1 25 16,0 0 59-16,0-1 19 16,4-2-22-16,-7-2 12 15,3-5-20-15,-2-1-1 0,-4-6-14 16,-6-4-28-16,-4-1-12 15,-6-2-13 1,-4 0-6-16,-8 4-1 16,-8 2 0-16,-2 7 3 15,-1 3-2-15,1 12-1 16,-2 9 2-16,6 6 1 16,2 6 1-16,6 3-1 0,6 1-18 15,4-2-19-15,4-7-14 16,10-7-12-16,10-10-2 0,6-10-29 15,5-7-17-15,1-13 2 16,2-6-36-16,0-3-83 16,-11-1-336-16</inkml:trace>
  <inkml:trace contextRef="#ctx0" brushRef="#br0" timeOffset="4660.82">11894 4969 232 0,'0'0'871'0,"0"0"-734"16,0 0-25-16,-37 32-25 0,17-13-8 16,-6 8-23-16,4-2-18 15,2-1-20-15,6-1-2 16,6-6 0-16,6-5 3 0,4-4 10 16,16-3 2-16,6-2-18 15,6-1-10-15,4 2 0 16,1 1-3-16,-9 4 1 0,-4 1 0 15,-12 7-2-15,-10 2-16 16,-6 0-46-16,-14 2-46 16,-6 2-12-16,-1 1-56 0,-3 2-172 15</inkml:trace>
  <inkml:trace contextRef="#ctx0" brushRef="#br0" timeOffset="5030.79">12149 5030 733 0,'0'0'203'16,"0"0"-16"-16,0 0-41 16,0 0-48-16,0 0-45 15,-8 42-35-15,-2-14 4 16,0 5-19-16,2 3 1 0,2-2-1 0,4-2-5 15,4-9-9-15,6-7-6 16,8-9-6-16,4-7-24 31,3-11 10-31,5-10 13 0,2-3 12 16,-4-4 9-16,-6-3 6 16,2 3 15-16,-4 4 8 15,-5 4-8-15,-1 6-2 0,0 6 14 16,-2 6 9-16,-2 4-18 15,-2 7-15-15,0 8-7 16,0 3-6-16,-6 2-34 16,0 3-32-16,0-3-59 15,0-2-77-15,0-6-89 16</inkml:trace>
  <inkml:trace contextRef="#ctx0" brushRef="#br0" timeOffset="5494.15">12540 5030 748 0,'0'0'150'31,"0"0"26"-31,28 40-73 0,-24-16-20 16,0 1-18-16,-4 4-13 16,0 1 10-16,0-2-8 15,0-6-13-15,0-4-14 16,0-7-14-16,0-5-3 0,4-6-8 15,2-7-12-15,2-8 6 16,4-1 6-16,1-6-5 0,1 3-10 16,0 0-10-16,0 2 5 15,0 8 8-15,-2 6 6 16,-2 3-6-16,2 2 0 16,-8 3 0-16,2 3 2 15,-2-2 2-15,-2-2 6 0,0-4 0 16,6 0 0-16,-4-11-15 0,4-6 16 15,5-6-1-15,-3-2 1 16,10-4 0-16,-8 3 0 16,4 7 0-16,-2 12 4 15,-4 8 2-15,-2 18 2 0,-4 13-16 16,-2 7 6-16,-2 7 3 16,-4-2-2-1,-2-4 0-15,2-7-2 16,-6-10-1-16,4-11-10 15,2-11-67-15,4-4-82 16,2-14-86-16,8-3-290 16</inkml:trace>
  <inkml:trace contextRef="#ctx0" brushRef="#br0" timeOffset="5864.36">13031 5084 813 0,'0'0'90'16,"25"0"59"-1,-9-7-89-15,4-2-34 16,0-6-11-16,-2-3 6 16,0-3 2-16,-6 0-7 15,-2-3-7-15,-8 4-7 0,-2 0-2 16,-6 2 0-16,-8 3-6 15,-2 6 0-15,-6 6 0 16,-2 3-34-16,0 16-29 0,3 10-18 16,3 8 41-16,2 7 42 15,10 6 7-15,6-1 1 0,4-2 5 32,14-7 21-32,2-5 45 0,11-7-11 15,-1-12 7-15,6-13-49 16,0-11-19-16,-1-16-12 15,-5-9-45-15,0-4-190 16,-4 0-404-16</inkml:trace>
  <inkml:trace contextRef="#ctx0" brushRef="#br0" timeOffset="6812.9">13567 4957 818 0,'-4'6'227'0,"2"3"-16"16,0 0-71-16,2 1-26 15,8 0-17-15,6 0-29 16,12-3-33-16,11-4-27 0,11-3-9 16,12-5-5-16,5-5-43 15,-1-5-29-15,-5-3-23 16,-5 3-40-16,-10 0-149 0,-13 3-346 16</inkml:trace>
  <inkml:trace contextRef="#ctx0" brushRef="#br0" timeOffset="7158.73">13666 4756 1282 0,'0'0'210'0,"40"7"-52"0,-6-4-93 16,11-3-26-16,9 0-8 15,10 1-16-15,1 7-5 16,-1 3-10-16,-9 7 3 0,-3 4-2 16,-14 6-1-16,-10 2-1 15,-13 7-1 1,-15 1-1-16,-7 4-5 0,-23 4-9 15,-12 1-14-15,-12-1-14 16,-5-6-19-16,1-6-25 16,7-8-40-16,13-11-61 15,14-7-106-15,20-8-490 16</inkml:trace>
  <inkml:trace contextRef="#ctx0" brushRef="#br0" timeOffset="8337.84">14771 4594 958 0,'-10'34'279'0,"0"8"-120"0,0 8-74 16,-4 9-40-16,2 4-31 15,-2 7-8-15,2-3-5 16,2-4-8-16,2-7-19 16,6-11-34-16,2-13-44 0,8-9-80 15,8-10-155-15</inkml:trace>
  <inkml:trace contextRef="#ctx0" brushRef="#br0" timeOffset="8669.87">15152 4934 760 0,'0'0'218'0,"-52"24"-129"15,21-7 24-15,-1 5-67 16,-4 5-29-16,8 5-13 16,10 1 0-1,6 0-12-15,11-3 8 16,18-7 0-16,11-6 4 16,14-11 12-16,8-10 12 15,5-8 11-15,-3-9 2 0,-6-8 7 16,-11-4-5-1,-11-5-15-15,-12-2-20 0,-12 2-8 16,-4 0-4-16,-14 4-29 16,-6 7-35-16,-3 9-45 15,-3 8-96-15,2 10-179 0</inkml:trace>
  <inkml:trace contextRef="#ctx0" brushRef="#br0" timeOffset="9117.43">15531 4913 1003 0,'0'0'267'0,"0"0"-194"0,-29 36 28 16,15-23-48-16,-2-1-16 15,6 3-17-15,-2 0-12 0,8 0-4 16,6-3 0-16,12-3-4 16,6-2-20-16,12-6-27 15,-1-1 5-15,5-4 11 0,0-1-3 16,-10-3 19-16,-6 3 12 16,-7 0 4-16,-5 4 1 15,-6 1 3-15,-2 4 5 0,-4 4-5 16,-2 3-6-16,4 0 1 15,2 3 2-15,2-4-1 16,12 1 0-16,8-5 0 16,8-1 1-16,8-5-3 15,3-2 3 1,5-10 3-16,-2-6-4 16,-4-7-1-16,-7-8 3 0,-9-5-4 15,-10-4 1-15,-8-4-8 16,-6 4-42-16,0 0-172 15,0 4-381-15</inkml:trace>
  <inkml:trace contextRef="#ctx0" brushRef="#br0" timeOffset="9704.11">16876 4532 1146 0,'0'0'167'16,"-38"4"-58"-16,13 6-5 15,-7 7-34-15,-6 6-25 16,0 8-16-16,1 9-18 0,1 7-6 15,6 7 0-15,2 5 1 16,12 3 2-16,12-2 0 16,10-3-1-16,20-10-7 15,14-9-9-15,8-10 1 0,7-13 4 16,-3-8 1-16,-10-7-66 16,-7-2-98-16,-9-3-145 0,-12 0-627 15</inkml:trace>
  <inkml:trace contextRef="#ctx0" brushRef="#br0" timeOffset="10135.54">17373 4625 903 0,'-8'28'281'0,"-4"10"-166"0,2 5 5 16,-2 7-53 0,2 4-32-16,2 2-11 15,-4-4-11-15,6-1-10 16,0-9-3-16,2-11-17 15,2-10-36-15,2-13-42 16,0-8-105-16,0-9-227 16,0-8-341-16</inkml:trace>
  <inkml:trace contextRef="#ctx0" brushRef="#br0" timeOffset="10774.47">16777 4809 777 0,'0'0'198'15,"0"0"-6"-15,0 0-60 0,0 0-50 16,0 0-49-16,0 0-17 16,44-24-6-16,-23 15-10 15,3 4-10-15,-6 1-1 0,0 4 0 16,-6 0-12-16,-2 3-10 16,-2 2-22-16,-6 0-1 15,0 1 22-15,-2-1 9 0,0 0 5 16,0 0 13-16,4-2-17 15,2-3-35-15,8 0-78 16,4-5 33 0,5-1-9-16,5 0-71 15,-2 3-269-15</inkml:trace>
  <inkml:trace contextRef="#ctx0" brushRef="#br0" timeOffset="11277.92">16838 4892 1094 0,'0'0'173'0,"0"0"-20"16,0 0-72-16,0 0-31 15,0 0-15-15,0 0-21 16,0 0-13-16,0 0-2 16,42 9 1-16,-18-14-2 15,2 1-13-15,-2 1 8 0,-2 2 4 0,-3 1 1 32,-5 1-5-32,-2 5-12 15,-4 0-19-15,-2 1-8 16,2-4-1-16,-2-1-5 15,0-2 7-15,0-1-8 16,6-6 3-16,0-4 3 0,6 1-31 16,0-4-74-16,3 3-71 0,3 2-491 15</inkml:trace>
  <inkml:trace contextRef="#ctx0" brushRef="#br0" timeOffset="12292.41">17391 4589 566 0,'-10'7'205'0,"0"2"-90"0,-4 1 13 16,0 3-34-16,-4 3-27 16,2-1-34-16,-4 3-22 0,6-4-9 15,5-4-17-15,5 0-86 16,6-5-151-16</inkml:trace>
  <inkml:trace contextRef="#ctx0" brushRef="#br0" timeOffset="12708.48">17136 5156 447 0,'0'0'91'0,"0"0"-3"16,0 0 48-16,-29-9-7 15,21 8 11-15,-2 0 13 16,4 1-20-16,4 0-17 16,2 0-29-16,14 0-6 15,8 0-25 1,11-5-34-16,11-2-9 0,14-3-9 16,9-3-4-16,5 2-21 15,-5-1-97-15,-1 3-70 16,-13 6-256-16</inkml:trace>
  <inkml:trace contextRef="#ctx0" brushRef="#br0" timeOffset="71393.17">2511 6412 493 0,'-24'7'203'0,"-2"2"-42"0,-2 1-52 16,0 0-18-16,-1 3 9 15,1-2-1-15,2 5-10 16,2-1-8-16,4 3 2 0,4-2-17 15,5 2-15-15,5-3-14 0,6-1-12 16,4-3-7-16,13-3-7 0,9-3-12 31,6-3-1-31,8 0 1 16,3 2 3-16,1 4 2 16,-8 3 8-16,-6 3 10 0,-12 3 0 15,-8 3-15-15,-10-1-3 0,-6 3-2 0,-8-3-5 16,-8 1-2-16,-8-5 2 15,4 1-15-15,-6-6-41 16,5-4-24-16,3-5-46 16,4-1-71-16,8-1-211 15</inkml:trace>
  <inkml:trace contextRef="#ctx0" brushRef="#br0" timeOffset="71831.67">2884 6494 501 0,'0'0'181'15,"0"0"-73"-15,0 0-2 16,-38-20-38 0,17 19 5-16,-5 2 17 15,0 6 7-15,0 6-11 16,4 6-27-16,4 4-17 16,7 4-16-16,7 1-16 0,6-3-12 15,11-1-8-15,13-10 3 16,10-6 0-16,4-8 2 15,5-10 0-15,-1-7 5 0,-8-2 2 16,-6 1 2-16,-10-1 0 16,-11 2-2-16,-9 0-1 15,-7 0-1-15,-9 2-1 0,-8-1-1 16,-6 0-49-16,0 2-44 16,0 4-107-16,3 3-154 15,3 3-263-15</inkml:trace>
  <inkml:trace contextRef="#ctx0" brushRef="#br0" timeOffset="72379.64">3067 6431 1038 0,'4'28'182'16,"4"3"-13"-16,-4-3-79 15,0 0-50-15,-4 0-21 0,0-4-11 16,0-6-4-16,0-3-5 0,0-6 1 16,0-9-1-16,0-7-14 15,2-10 5-15,4-6 8 16,4-7 1-16,4-5 3 15,5 1-2-15,-3 5 1 16,2 2 0 0,4 8 0-16,-6 10 1 15,0 7 3-15,-4 4 0 16,-2 11-5-16,-4 4 0 0,-2 2-10 16,-2 0 1-16,-2-3 4 15,0-2 3-15,2-5 2 16,0-5 0-16,6-4-1 0,0-6-10 15,9-6 9-15,1-1 5 16,12-4 7-16,0 3 15 16,2 3 7-16,-1 3 2 0,3 7-3 15,-2 5-5-15,-6 8-6 16,-6 5-10-16,-6 5-8 16,-7 0-3-16,-5 2-2 15,-2-1-11-15,-7-4-57 0,-3-4-29 16,0-7-39-16,4-6-101 0,4-3-58 15,2-12-199-15</inkml:trace>
  <inkml:trace contextRef="#ctx0" brushRef="#br0" timeOffset="72734.75">3713 6445 734 0,'0'0'147'16,"0"0"62"-16,0 0-72 15,35 5-26-15,-27-3-26 16,6-2-12-16,2 0-15 16,6-6-19-16,4-6-15 15,3-7-13-15,-1-4-7 0,-2-3-4 0,-8-2-2 16,-8 1 0-16,-10 2-5 16,-6 6 6-16,-14 3 2 15,-8 9 0-15,0 7-1 16,-5 9 0-16,3 15 3 15,4 13 1-15,4 9 2 0,6 4 1 16,8 4 27 0,6-5 11-16,4-5 0 15,14-8-5-15,2-10-18 16,10-12-18-16,8-10-3 16,1-8-6-16,3-14-19 15,-8-11-62-15,-2-10-34 16,-6-4-61-16,-3 0-110 0,-3-1-299 15</inkml:trace>
  <inkml:trace contextRef="#ctx0" brushRef="#br0" timeOffset="73165.58">4956 6076 1164 0,'8'-27'136'0,"-8"7"-4"16,-20 4-58-16,-8 3-10 15,-9 10-7-15,-11 3-20 0,-4 12-6 16,1 8-12-16,-5 12-11 16,6 7-6-16,1 7 0 15,5 6-5-15,6 3 0 16,10 2-10-16,7-2-19 0,11-1 6 31,10-6 8-31,4-4-9 16,6-9-30-16,5-6 3 0,-5-7-2 15,-2-7-38-15,-4-3-36 16,-10-1-201-16</inkml:trace>
  <inkml:trace contextRef="#ctx0" brushRef="#br0" timeOffset="73543.78">4398 6499 1194 0,'51'-9'86'0,"1"-2"32"0,0-3-88 16,-5 1-26-16,-5 2-4 16,-6 1-28-16,-8 6-11 0,-6 4 6 31,-11 2 22-31,-7 8 9 15,-4 6-19-15,-7 4 24 16,-5 4 4-16,-4 3-3 0,2 2 3 16,2 0 2-16,6-1-5 15,6-5-1-15,2-6 7 16,18-8 18-16,6-9-23 16,9-4-1-16,7-8 4 0,2-4 2 15,-1-3-3-15,-5-3-1 0,-4 1 11 16,-16-1 5-1,-6-1-13-15,-12 0-7 0,-4 2-2 16,-12 2-2-16,-6 3 1 16,-6 2 2-16,0 7-13 15,-3 4-62-15,5 3-74 0,0 3-182 16,8 3-249 0</inkml:trace>
  <inkml:trace contextRef="#ctx0" brushRef="#br0" timeOffset="73820.57">5208 5974 1062 0,'0'0'212'0,"0"0"-8"15,0 0-74-15,8 46-53 16,-8-4-35-16,0 20-22 15,-6 17-2-15,0 15 3 0,2 5-8 0,-6-2-11 16,4-12-2-16,2-14-2 16,2-24-5-16,2-20-47 15,0-25-44-15,2-17-144 16,4-19 56-16,4-10-64 16,-2-6-245-16</inkml:trace>
  <inkml:trace contextRef="#ctx0" brushRef="#br0" timeOffset="74320.89">5457 5977 650 0,'0'0'322'0,"0"0"-108"16,-4 37-77-16,-4-7-94 15,-6 12-6-15,-2 12-3 0,-4 8-14 16,0 6-14-16,4 2-5 16,-2-1 0-16,2-7-1 15,3-7 2 1,-1-11 19-16,2-8-7 16,0-10-4-16,2-8-3 15,2-6-1-15,-2-8 0 0,10-7-5 16,6-13-5-16,14-10 10 15,16-4 69-15,11-10-37 16,13-3-21-16,5 2-1 16,3 7-3-16,-8 7-6 0,-9 7-2 15,-11 10 0-15,-20 6-3 16,-10 4-2-16,-10 3-7 16,-20 3-12-16,-8 4 18 0,-6 4 1 15,-3 3-1-15,1-1 1 0,6 2 0 16,8-3 1-16,4 3 1 15,12-4 3-15,8-2 6 16,16 0 29-16,4-3-6 16,8-1-15-16,4-3-14 15,3-3-5-15,-1-2-2 16,-6-4-28-16,-4-2-71 0,-10 0-66 16,-5-1-106-16,-3 2-283 15</inkml:trace>
  <inkml:trace contextRef="#ctx0" brushRef="#br0" timeOffset="75323.73">6132 5954 907 0,'-2'14'92'0,"0"1"52"0,-8 3-120 15,2 1-20-15,0-1-6 16,0 1-30-16,4-1-213 0,4-4-249 31</inkml:trace>
  <inkml:trace contextRef="#ctx0" brushRef="#br0" timeOffset="75786.41">6231 6279 671 0,'0'0'48'0,"-30"23"13"0,15-7 4 0,-1 1-27 15,0-3-4-15,4 2-22 16,4-1 13-16,8-3 45 16,0 0 9-16,8-1-2 15,8-2-12-15,2 3-20 0,-4-2-25 16,1 1-3-16,-3 1-6 15,-2-1-5 1,-10 2-4-16,-4-2-5 16,-6 3-3-16,-2-4-57 15,-3-1-128-15,5-2-249 16</inkml:trace>
  <inkml:trace contextRef="#ctx0" brushRef="#br0" timeOffset="76688.3">6760 6311 893 0,'4'28'172'16,"0"5"-19"-16,0-1-53 15,0 0-39-15,-4-4-9 0,2-7-11 16,-2-11-10-16,-2-7-8 15,0-7-33-15,-2-15 0 0,2-8 7 16,2-6-4-16,2-5-25 16,6 0-15-16,7 0 5 15,3 6 18 1,8 4-11-16,0 9 19 16,4 5 11-16,0 5-22 0,-3 8-8 0,3 1-12 15,0 3 24-15,0 4 19 0,0 0-2 16,-1-1 3-16,1-1 3 15,-4-5 3-15,4 0-2 16,-8-4-1-16,-1-5 8 16,-5-5 19-16,-6-5 13 15,-6-2-11 1,-4 0 14-16,-8 0-22 0,-6 3-7 16,-7 6-3-16,-5 6-4 15,-2 8 0-15,0 11 22 16,-2 12 5-16,4 6-6 15,1 7-4-15,9 2-6 16,6 2-5-16,6-4 3 16,4-4 6-16,4-5-3 0,14-10-16 0,6-6-10 15,7-9 2-15,3-8 0 16,0-10-39-16,0-4-45 16,-3-5-91-16,-5-1-209 15</inkml:trace>
  <inkml:trace contextRef="#ctx0" brushRef="#br0" timeOffset="77019.87">7437 6075 1010 0,'0'0'195'0,"0"0"-3"16,-16 49-120-16,-4-18-21 0,-4 6 3 15,-1 5-15-15,1-2-9 16,6-3 0-16,6-6 8 0,8-9-5 15,8-9-7-15,16-5-14 16,12-8-13-16,9 0 3 16,7 0 1-16,2 0 0 0,-7 5-1 15,-7 1 1-15,-14 7-1 16,-14 2-1-16,-10 6-9 16,-14 0-5-16,-14 1 7 0,-13-2-3 15,-5 2-14-15,-4-7-34 16,3-7-17-16,5-5-14 15,8-3-40-15,16-10-117 16,18-8-95-16,14-5-466 0</inkml:trace>
  <inkml:trace contextRef="#ctx0" brushRef="#br0" timeOffset="77390.03">7721 6210 794 0,'0'0'204'0,"0"0"-9"15,-44 46-56-15,28-24-73 16,-1 2-16-16,5 3-36 16,4-3-11-16,8 0-1 0,12-7-3 15,5-6-6-15,9-6-8 16,8-5 13-16,0-11-14 15,2-7-6 1,-3-4 12-16,-3-2 4 16,-4-5 3-16,-4 3 2 15,-10-1 3-15,-2 2 0 16,-2 5 2-16,-4 1 14 0,0 8 12 16,0 4 8-16,0 7 37 15,0 9 26-15,1 6-73 16,-5 8-22-16,4 0-5 0,-2 5-2 15,0-4-4-15,2-3-68 16,0-7-54-16,2-7-55 0,4-7-184 16,2-9-490-16</inkml:trace>
  <inkml:trace contextRef="#ctx0" brushRef="#br0" timeOffset="78091.77">8116 6184 830 0,'0'0'174'0,"8"38"10"0,-8-14-84 16,0 2-49-16,-6 2-15 16,0-2-16-16,-2-3-3 15,2-6-3-15,4-6-6 16,0-7-5-16,2-8-15 0,6-11 4 16,6-8 10-16,-2-2 3 0,8-4-4 15,6-1 0-15,-2 2 1 16,-2 9-1-16,2 5-2 15,-1 8-14-15,1 6-4 16,-8 9 1-16,0 4 2 16,-2 3 8-16,-4-1 6 0,-2 0-1 15,-4-2-4-15,0-4-22 0,-2-4-23 16,2-3-16-16,2-2-24 16,6-6-25-16,-4-1 116 15,6-1 8-15,2 3 12 16,5 1 48-16,-5 4 9 0,6 0-4 31,-4 3-21-31,2 1-22 16,-4 1-20-16,-2-3 0 0,-2 1-8 15,-2-1 0-15,-4 0-1 16,0-1-1-16,-2 0 1 16,2-1-1-16,-2 2-1 15,3-1 4-15,1-1-1 16,4 0-3-16,4-1 2 0,0-5 0 0,4 0-1 15,6-4-1-15,-2-4 0 16,-4-2 1-16,0 1 2 16,-3-1 1-16,-5-1-2 15,-6 3 0-15,-4-1-1 0,0 2 1 16,-8 1-1-16,2 3 0 31,-8 2 2-31,3 5-3 0,-1 2 1 16,2 11-1-16,-2 8 5 15,4 5 1-15,2 7-3 16,2 2 1-16,4 0-2 16,0-2 3-16,4-7 0 0,8-4 1 15,2-7 5-15,2-7 8 16,3-6-1-16,-1-1-11 0,6-12-7 16,-2-2 1-16,-2-6-5 15,2-1-101-15,0 0-121 16,-1 2-145-16</inkml:trace>
  <inkml:trace contextRef="#ctx0" brushRef="#br0" timeOffset="79331.39">9040 6180 774 0,'-2'9'361'0,"2"1"-162"0,4-1-55 16,4 1-61-16,6-2-21 0,10-2-32 16,1-2-25-16,11-1-4 15,10-3-3-15,6-8-3 16,-1-2-34-16,-5-3-53 16,-2-3-39-16,-9 2-60 15,-7 2-221-15</inkml:trace>
  <inkml:trace contextRef="#ctx0" brushRef="#br0" timeOffset="79646.8">9181 5986 1078 0,'0'0'228'15,"0"0"-24"-15,0 0-74 16,26 4-47-16,0-3-19 16,9 3-21-16,7 2-12 0,4 7-13 15,3 3-10-15,-1 10-5 16,-4 1 1-16,-6 7-4 0,-13 1-1 16,-11 5-5-16,-14-2 0 15,-8 2-7-15,-19 0-7 16,-9-6 0-16,-6-2-12 15,-2-12-36-15,3-6-6 0,7-12-31 16,16-4-50-16,10-12-69 16,16-1-145-1</inkml:trace>
  <inkml:trace contextRef="#ctx0" brushRef="#br0" timeOffset="80348.73">9821 5772 1045 0,'0'0'157'0,"0"0"3"16,0 0-75-16,0 0 15 15,0 0 12-15,-20 30-34 0,12-5-17 31,2 8-20-31,0 9-15 0,0 10-16 16,-2 10-5-16,2 6-3 16,2 4-1-16,0-2 1 15,0-3-1-15,4-12-1 16,0-17 0-16,0-11-1 0,0-18-1 16,4-14-18-16,6-21-111 15,6-10 119-15,0-9-15 16,8-6-14-16,1 0-2 15,5 4 22-15,4 7 14 16,-6 12 11-16,2 11 2 0,-3 12 22 16,1 10 25-16,-6 15-11 0,-2 10-16 15,-4 5-17-15,-2 8-9 16,-6 0-2-16,-2-2-1 16,-2-7-14-16,0-8-43 15,0-11-44-15,0-13-71 16,2-4-277-1,1-14-363-15</inkml:trace>
  <inkml:trace contextRef="#ctx0" brushRef="#br0" timeOffset="80495.89">10341 6236 1154 0,'0'0'118'0,"18"38"26"0,-12-22-98 0,-6-5-37 16,-2-3-16-16,-6-7-23 15,0-1-164-15,0-10-159 16,4-5-447-16</inkml:trace>
  <inkml:trace contextRef="#ctx0" brushRef="#br0" timeOffset="80934.83">10699 6147 907 0,'0'0'198'15,"0"0"-29"-15,0 0-144 16,0 0-19-16,-38 34 49 0,10-16 3 31,-2 5-29-31,2 6-16 0,3 3-8 16,5 1-4-16,8-1 1 16,8-5-4-16,8-6-13 15,14-7-41-15,6-9-6 16,3-5-11-16,7-7 11 0,-4-10 35 15,-2-3 22 1,-4-4 2-16,-11-2-6 0,-1 2-20 0,-8 0-38 16,-4 6-36-16,0 4 22 15,-4 8 30-15,-4 6 8 16,4 6 54-16,4 11 82 16,-2 4 51-16,12 7-7 0,2 8-23 15,8 2-18-15,4 6-14 16,-2 5-13-1,0 4-19-15,-4 2-24 16,-10-2-18-16,-12-5-6 16,-18-6-11-16,-12-10 0 15,-12-17-4-15,-5-15-88 0,-3-15-57 16,10-17-135-16,5-15-289 16</inkml:trace>
  <inkml:trace contextRef="#ctx0" brushRef="#br0" timeOffset="81515.27">10871 5874 1254 0,'0'0'163'16,"22"48"-18"-16,-14-16-62 15,0 9-58-15,0 6-7 16,0 7-10-16,2 2-4 0,-4 1-4 15,2-7-1-15,-2-8 2 16,0-14-3-16,-2-14-2 16,-4-13-32-1,0-6-141-15,0-13 57 16,0-6-12-16,0-1-26 16,4-1 40-16,2 3 24 15,6 8-11-15,2 6 83 0,1 9 39 16,-1 2 33-16,4 9 54 15,-2 0 41-15,0 0-20 16,2-1-19-16,-6-6-45 0,2-4-30 16,4-1-32-16,-1-7-1 15,5-3 7-15,2 1-5 16,2-4 2-16,0 4 0 0,-4-1 2 16,-1 1 2-16,-3 0 20 15,-6 2-1-15,-8-2-13 16,-4-2-12-1,-8 2-1-15,-6 1 0 16,-7 3 1-16,-3 2 0 16,-6 4 1-16,2 8-4 0,2 4-16 15,6 5-29-15,10 3 28 16,7 2 19-16,6-1 6 16,15 1-1-16,4 0 0 15,12-2-1-15,-2-2-2 0,2-7 0 16,-1-2-3-16,1-9-1 15,-8-5-7-15,-8-9-87 0,-4-9-74 16,-4 0-79-16,-4-5-281 16</inkml:trace>
  <inkml:trace contextRef="#ctx0" brushRef="#br0" timeOffset="81838.7">11551 6076 817 0,'8'28'130'0,"0"4"70"0,0-3-75 16,-4-2-45-16,0-4-25 16,-2-4-13-16,0-7-10 0,-2-3-6 15,0-5-7-15,0-4-14 16,0 0-10-16,-4-6 3 15,2-8 1-15,2-5 3 16,0-8 3-16,4-7 7 0,7-6 1 31,3-2-7-31,4 2-3 16,6 0-1-16,-2 7 1 0,0 6-2 16,-2 7-3-16,-1 9-58 15,-5 8-69-15,-2 4-126 16,0 12-344-16</inkml:trace>
  <inkml:trace contextRef="#ctx0" brushRef="#br0" timeOffset="82501.75">12089 5899 827 0,'0'0'182'0,"0"0"-33"15,-20 34-66-15,2-18-19 16,-7 3-6-16,-5 3-19 0,-4 3-15 16,4-3-10-16,4 1 3 15,8-3 6-15,5-4 7 16,7-6 8-1,8-1 13-15,9-3-1 16,11 0-34-16,6 0-13 16,6-1 1-16,4 3 0 15,-3 1-3-15,-1 2 0 0,-4 3 0 16,-16 3-1-16,-6 2-1 16,-10 1-15-16,-10 2-48 15,-8-4-5-15,-6 1-6 0,-2-5-42 16,5-4-50-16,-1-2-88 15,6-4-233-15</inkml:trace>
  <inkml:trace contextRef="#ctx0" brushRef="#br0" timeOffset="82777.09">12435 6090 727 0,'0'0'105'16,"0"0"11"-16,16-32-59 16,-24 25-3-16,-6 3 4 15,-6 4 33-15,-4 2 3 0,0 9-40 16,-2 8-21-16,1 6-14 0,3 8-10 16,0 3-4-16,8 0-2 15,8 0 3-15,6-5 12 0,16-6-5 16,4-9-20-16,12-7-5 15,3-9-17-15,7-10-57 32,-4-9-40-32,-3-2-26 15,-1-4-93-15,-8 0-351 0</inkml:trace>
  <inkml:trace contextRef="#ctx0" brushRef="#br0" timeOffset="83071.07">12671 6039 824 0,'0'0'222'0,"0"0"-38"16,0 0-100-16,0 0-33 16,-30 1 24-16,4 10-16 15,-3 9-22-15,-3 8-23 16,2 6-8-16,4 4-1 0,8 0-5 16,12-2-1-16,8-9-1 15,20-8-27-15,4-9-41 0,10-10-24 16,6-6 1-16,1-8 11 15,-1-5 48-15,-12-3 30 16,-6-2 9-16,-5-2 24 16,-15 2 16-16,-4 0-22 15,-15 6-19-15,-7 3-6 16,-4 5-3 0,-2 6-3-16,0 4-163 0,4 1-249 15</inkml:trace>
  <inkml:trace contextRef="#ctx0" brushRef="#br0" timeOffset="83641.74">12858 6096 1041 0,'0'0'139'16,"22"49"23"-16,-16-25-94 0,-2-3-16 15,0-3-14-15,-4-6-18 16,0-6-14-16,-4-6-10 16,-2-1-7-16,2-11 5 15,-2-4 4-15,0-3 2 16,6-4-1-16,-4 0-17 16,4 0-35-16,4 0-4 15,0 4-2-15,4 3 5 16,6 2-4-16,-1 5-2 0,3 1-7 15,0 4-18-15,4 4 23 0,-2 0 5 16,2 0 17-16,-2 4 6 16,2 5 18-16,1-3 5 15,5 1 4-15,0-1 10 16,0-5 10-16,0-1 40 16,4 0 3-16,-9-5 15 0,-3-5-6 15,-2-1 6-15,-10-1-19 0,-6-4-21 16,-2-1-5-16,-6 1 7 15,-10-1-1-15,-2 6-9 16,-1 4-8-16,-1 7-5 0,-4 10-2 16,2 12 1-16,2 11 1 15,4 8 7-15,8 2 11 16,6 3-9 0,4-3-4-16,10-7 2 15,8-7 6-15,8-11-5 16,6-8-3-16,8-10 2 0,3-8-13 15,5-11-6-15,-2-4 2 0,-7-4-18 16,-1 5-105-16,-8 5-147 16,-4 3-653-16</inkml:trace>
  <inkml:trace contextRef="#ctx0" brushRef="#br0" timeOffset="88759.75">3530 7178 772 0,'0'0'231'15,"-32"54"-45"-15,16-16-64 0,-6 1-63 16,0 1-24-16,1 2-16 16,5 0-10-16,0-1-6 15,6-2 1-15,4-1-2 16,6-5 17 0,10-3 20-16,12-10 22 15,3-6-9-15,15-5-22 16,6-5-9-16,6-4-8 15,-9 0-9-15,-1 0-4 0,-8-1 0 16,-8 1-62-16,-13 3-122 16,-5 5-223-16</inkml:trace>
  <inkml:trace contextRef="#ctx0" brushRef="#br0" timeOffset="89144.19">3534 7472 758 0,'0'0'246'0,"0"0"-54"15,18 37-36-15,0-24-74 0,3-2-21 16,7 0-20-16,10 0-11 16,8 2-12-16,5 0-6 15,-1 1-8-15,2 1-3 0,-13 0 1 16,-9 3 0-16,-20 2 0 16,-12 4 0-16,-22 4-3 15,-20 5-3-15,-13 5 3 16,-19 3 1-16,-7-3 0 0,-2-2 3 15,3-4-12-15,7-6-51 16,13-5-61-16,22-5-116 16,24-6-177-16</inkml:trace>
  <inkml:trace contextRef="#ctx0" brushRef="#br0" timeOffset="90901.63">4237 7729 840 0,'-4'24'354'0,"4"1"-203"16,-2-1-17-16,0-8-73 16,-2-2-29-16,0-6-21 15,-4-7-11-15,4-1-4 0,-2-10-3 16,6-8-22-16,0-7-29 0,6-6-4 16,6 1-13-16,2-3 2 15,2 2 12-15,0 6 38 16,0 5 24-16,0 4 4 15,-5 9 25-15,3 4 41 16,-4 3-8-16,-2 9-14 0,0 4-22 31,-4 6-18-31,-4 2-8 0,0 2-2 16,0 3 2-16,0-4 0 16,0-2 0-16,-4-7 1 15,4-5 14-15,0-8 10 16,8-9-29-16,4-8 4 15,6-6 1-15,6-3-1 0,2-2 0 16,3 7 1-16,-3 4 4 0,0 8 11 16,-2 9 11-16,-2 4 7 15,-8 10-16-15,1 6-7 16,-7 3-9-16,0 2-2 16,-2 2-1-16,-6-4-1 15,4-6-4-15,-4-5-8 0,4-12-6 31,4-5-44-31,6-13 11 0,2-4-12 16,8-4 0-16,0-2 6 16,4 5 23-16,-3 3 34 15,-3 7 7-15,0 3 56 16,-8 5 16-16,-4 4 6 16,-2 1-13-16,-8 0-12 0,0 4-16 15,-4 3-12-15,-10 3-14 0,2 2 1 16,-4 6-5-16,2 3-6 15,-4 6-2-15,10 0-3 16,4-2 0-16,4-1-7 16,10-6-5-16,12-10-13 15,10-7-8-15,2-6 0 0,2-13 14 16,-3-5 10-16,-7-5 6 0,-4-1 0 16,-16 0-1-16,-6-1 1 15,-6 6 4-15,-6 0-2 16,-2 7-1-16,-6 4 1 15,0 5-54 1,1 4-65-16,1 4-35 16,-2 0-100-16,10 4-46 0,2 1-273 15</inkml:trace>
  <inkml:trace contextRef="#ctx0" brushRef="#br0" timeOffset="91185.01">5053 7516 684 0,'0'0'345'15,"40"-3"-81"-15,-34 5-88 16,-6 5-64-16,-2 2-29 0,-10 6-43 16,0 2-4-16,-6 1-8 15,4 2-13-15,-3-3-6 16,9-1-4-16,-2-6-2 0,10-2 0 16,10-4 2-16,3 3-3 15,9 0 1-15,8 3-1 16,-2 2 1-1,-4 5 0-15,-6 3-2 16,-10 4-2-16,-8 0-8 16,-8 2 1-16,-10-2-14 15,0-5-27-15,0-6-39 0,2-9-39 16,6-7-45-16,10-11-133 16,2-8-294-16</inkml:trace>
  <inkml:trace contextRef="#ctx0" brushRef="#br0" timeOffset="91432.41">5323 7203 966 0,'0'0'307'0,"0"0"-144"15,0 0-43-15,0 0-31 0,-3 33-14 16,3 0-34-16,3 13-15 15,3 14-11-15,2 10-10 16,-4 0-1-16,4-3-3 16,-2-7-5-1,-2-13-42-15,-4-17-63 16,0-13-47-16,-12-12-63 16,-2-8-215-16</inkml:trace>
  <inkml:trace contextRef="#ctx0" brushRef="#br0" timeOffset="91601.47">5125 7484 969 0,'0'0'374'0,"57"0"-244"0,-21 0-15 15,2-11-92-15,-4-5-18 16,-1 1-5-16,-1-3 3 16,-6 3-47-16,-6 4-56 15,0 4-46-15,-4 6-102 16,-2 0-160-1</inkml:trace>
  <inkml:trace contextRef="#ctx0" brushRef="#br0" timeOffset="91948.58">5687 7110 1145 0,'0'0'163'0,"-6"59"-22"0,-2-16-87 16,-2 14-21-16,0 13-2 16,-2 10-14-16,4-2-12 0,2-3-3 15,4-8 0-15,-2-14-9 16,4-17-62-16,0-16-58 0,0-15-103 16,4-10-187-16</inkml:trace>
  <inkml:trace contextRef="#ctx0" brushRef="#br0" timeOffset="92133.63">5707 7522 610 0,'0'0'376'0,"30"33"-226"16,-12-14 27-16,-5 2-92 16,3-2-15-16,0 2-35 15,-2-1-18-15,4 0-7 0,-8-3-8 16,0-3-2-1,0-5-4-15,-6-9-66 16,-4-1-97-16,0-12-180 16,2-7-135-16</inkml:trace>
  <inkml:trace contextRef="#ctx0" brushRef="#br0" timeOffset="92302.94">5957 7466 900 0,'0'0'181'16,"30"37"26"-16,-26-5-131 15,-4 7-16-15,-14 11-23 16,-10 7-1-16,-6 7-8 16,-5 3-16-16,-5-5-9 0,2-5-3 15,8-14-65-15,8-13-127 16,22-16-366 0</inkml:trace>
  <inkml:trace contextRef="#ctx0" brushRef="#br0" timeOffset="92951.22">6487 7591 290 0,'0'0'766'0,"-25"-1"-627"15,1 6 16-15,-8 2-60 16,-2 1-32-16,-3 6-35 15,-3 5-17-15,6 3-5 0,8 7-1 16,2 1-6-16,8 3-30 16,13-4-21-16,6-2 8 15,15-9 11-15,6-12 20 16,6-6 11 0,0-9 3-16,-2-8 0 15,-3-4 0-15,-5-3-2 16,-4 1 2-16,-4 3-1 0,-6 3 3 15,0 5 28-15,0 4 7 16,-6 5 15-16,4 3 28 16,-4 4 18-16,0 5-40 15,0 6-40-15,0 3-15 0,0 1-4 16,0 5-16-16,0-1-59 0,0 0-57 16,4-6-66-16,4-6-132 15,6-8-362-15</inkml:trace>
  <inkml:trace contextRef="#ctx0" brushRef="#br0" timeOffset="93205.13">6752 7522 1283 0,'0'0'147'16,"-8"29"3"-16,-6-16-108 0,-8 3-11 15,-4 5-16-15,-4 2-10 16,-1 5-1-1,5 3-2-15,6 4-1 16,6-2-2-16,10-4-2 16,8-4 6-16,16-5-1 15,10-9-2-15,7-6-2 16,5-6 1-16,2-7-2 16,-8-6-10-16,-3-5-52 15,-7-1-63-15,-8 1-86 0,-2 3-190 0</inkml:trace>
  <inkml:trace contextRef="#ctx0" brushRef="#br0" timeOffset="93568.64">7099 7511 696 0,'0'0'200'0,"30"-10"19"0,-22 6-58 16,-4 0-56-16,-4 0-27 15,-8 3-4-15,-12 1 2 0,-4 1-13 16,-3 9-25-16,-3 7-23 16,0 8-4-16,4 6-4 15,4 5 0-15,8 5-3 0,10 2-2 16,4-3-9-16,14-8-3 15,10-10-3-15,4-8-10 16,8-10 8 0,3-6 7-16,-3-12-1 15,-4-3-6-15,-8-6-35 16,-4 4-56-16,-10 1-99 16,-2 3-158-16,-8 6-382 15</inkml:trace>
  <inkml:trace contextRef="#ctx0" brushRef="#br0" timeOffset="93923.48">7199 7597 923 0,'0'0'160'0,"0"0"46"15,41-1-107-15,-15-7-30 0,6-4-33 16,2-4-18-16,-1-1-12 15,1-4-1-15,-12 2 4 0,-10-1 2 16,-8-1-4-16,-4 5-4 16,-12 1 0-16,-8 6 4 15,-4 6 0-15,-1 8 4 16,-5 12-2 0,2 8-2-16,2 9 0 15,6 6-4-15,4 0-2 16,8-1-1-16,6-4-1 0,8-7 1 15,6-4 0-15,10-11-15 16,4-9-16-16,4-4-3 16,2-9-9-16,-1-9-8 15,-1-2-39-15,-6-4-95 0,-6-1-95 16,-2 0-286-16</inkml:trace>
  <inkml:trace contextRef="#ctx0" brushRef="#br0" timeOffset="94324.6">7528 7509 509 0,'4'32'444'0,"0"9"-318"0,-2 7 18 15,-2 5-75-15,-6 5 0 16,2-1-14-16,0-6-3 16,-4-6-4-16,6-8-1 15,2-14 2-15,0-11 4 16,0-12-19-16,0-8-29 15,2-13-10-15,0-9 6 0,4-11 0 0,-6-6-1 16,0-6 0-16,4-2 0 16,0-2 2-16,4 0-1 15,6 4 0-15,0 6 0 0,8 5-2 16,6 7 0-16,4 13-1 31,5 9 0-31,1 12-4 16,2 6-1-16,-14 15 3 0,-5 9 2 15,-11 7-2-15,-10 6 2 16,-6 2-1-16,-19 1 1 16,-9-5-1-16,-4-7 0 0,-4-9 0 15,1-11-33-15,3-13-30 16,8-14-9-16,12-11-39 16,10-11-73-16,8-4-130 0,16-2-549 15</inkml:trace>
  <inkml:trace contextRef="#ctx0" brushRef="#br0" timeOffset="94525.24">7949 7006 961 0,'0'0'167'0,"0"0"60"31,36 45-123-31,-28-12-51 0,0 11-30 16,-4 14-8-16,-4 11-5 15,-4 7-9-15,-2-2 0 16,-2-6-3-16,-4-14-39 16,0-17-86-16,4-17-187 0,2-16-422 15</inkml:trace>
  <inkml:trace contextRef="#ctx0" brushRef="#br0" timeOffset="94678.11">7876 7389 774 0,'0'0'300'15,"0"0"-132"-15,36 15-22 0,-20-10-97 16,-2-5-15-16,1 0-23 16,3-5-10-16,-2-8 0 15,4-1-3 1,2-5-16-16,2 3-17 16</inkml:trace>
  <inkml:trace contextRef="#ctx0" brushRef="#br0" timeOffset="96528.86">8154 7473 541 0,'0'0'82'15,"0"0"-12"-15,0 0-36 16,0 0 19-16,0 0 26 0,0 0 29 15,0 0 62-15,0 0-12 16,0 0-34-16,0 0-51 16,24-17-12-16,-12 20-6 0,4-1-17 15,6-2-5-15,1 0-8 16,5-1-15-16,2-4-5 16,-2-4-6-16,0 0 1 0,-9-3 0 15,-1 0-2-15,-8-1-1 16,-8-1-2-16,-4 0-2 15,-8 0-3-15,-10 0 0 0,-7 3-4 16,-5 3-11-16,-4 7-4 16,0 5-13-16,1 11 11 15,5 9 12 1,4 10 7-16,8 7 7 16,10 5 8-16,8-3 3 15,4 0 8-15,10-6 15 0,12-5-3 16,12-9-7-16,-3-8-3 15,11-11-3-15,-8-4-14 16,-2-12-4-16,-7-7-2 0,-9-4-68 16,-6-2-99-16,-4 2-196 15,-2 3-443-15</inkml:trace>
  <inkml:trace contextRef="#ctx0" brushRef="#br0" timeOffset="97046.83">8760 7349 1008 0,'0'0'176'0,"0"0"6"16,0 0-143-16,0 0-40 16,-52 37 36-16,20-14-25 15,-1 6-6-15,1 6-4 16,2 3-16-16,8 0-21 0,6-4-9 16,10-3-5-16,10-10 17 15,14-8-10-15,4-9 9 0,8-8 18 16,4-15 10-16,-1-10 7 15,3-9-1-15,-6-8 2 16,-4-7 2-16,-12-6 11 16,2-2 15-16,-12-3-2 0,-2 1 3 31,-2-1 1-31,-4 2-1 0,2 7-5 16,-2 6 2-16,-4 8 9 15,6 11 15-15,0 12 4 16,2 13 10-16,0 16 9 15,0 22 27-15,-2 18-96 16,2 19-2-16,0 15-7 16,-4 8-30-16,0 1-34 0,0-6-40 0,4-11-26 15,12-15-87-15,10-17-271 16</inkml:trace>
  <inkml:trace contextRef="#ctx0" brushRef="#br0" timeOffset="97880.85">9139 7329 204 0,'0'0'697'15,"0"0"-546"1,-4 29 28-16,0-14-63 16,2 5-52-16,-2 4-11 15,-2 1-1-15,0 4-25 16,-1-2-11-16,1-3-6 0,0-4-6 15,4-7-2-15,-2-12 2 16,4-6-11-16,0-12-9 16,0-9 16-16,4-6 0 0,-2-2 0 15,4-2 0-15,0 5 1 16,1 2-1-16,-1 8 0 16,2 3 2-16,4 8-2 0,-2 4 2 15,6 6-13-15,2 0-17 16,2 1-6-16,2 7-7 15,0 1 10 1,3 2 14-16,1-1 0 16,0 3 15-16,4-3 2 15,2-2 2-15,1-2-4 16,-1-5 3-16,0-1-4 0,-2-1 0 16,-4-8 2-16,-11 0-1 15,-3-2 3-15,-6-2 6 16,-6 1-3-16,-6-1-1 0,-8 4 12 15,-9 2 7-15,-3 6-3 16,-6 2-2-16,-2 12-8 0,2 6-2 16,-1 5-1-16,5 7 2 15,8 2 2 1,6 1 7-16,10-3 6 16,6-5-3-16,14-3 1 15,4-10-13-15,12-3-9 0,-1-10-4 0,3-2-3 16,2-11-34-1,-4-5-54-15,-2-2-99 16,-5-4-188-16,1 2-439 16</inkml:trace>
  <inkml:trace contextRef="#ctx0" brushRef="#br0" timeOffset="98163.43">9719 7212 792 0,'0'0'286'0,"0"0"-175"15,-33 25 28-15,15-9-55 16,0 5-15-16,0 2-24 0,2 1 8 16,6-6 0-16,4-1-3 15,6-5-11-15,12-3-14 16,6-1-24-16,8 0-1 0,2-1 6 16,-1 5 0-16,-3 0 2 15,-6 2-1-15,-8 4-4 16,-10 4-2-16,-4-1-8 15,-10 0-26 1,-6-2-32-16,-6-3-30 0,3-3-39 16,-3-6-79-16,8-2-119 15,6-4-167-15</inkml:trace>
  <inkml:trace contextRef="#ctx0" brushRef="#br0" timeOffset="98563.51">10001 7318 506 0,'0'0'522'0,"0"0"-349"15,0 0-7-15,0 0-95 16,24 33-32-16,-32-13-28 0,2 3 10 16,-6 6-8-16,2 3-4 0,6 2-2 15,4-5-2-15,0-1-12 16,8-6-21-16,6-7-3 15,4-6-9-15,4-9 3 16,2-4 15-16,-2-10 7 16,0-9-12-16,-3-3 10 0,-3-5 15 31,-4-2 0-31,0-1 0 0,-8 3-2 16,0 3-10-16,0 7-9 15,-2 7 11-15,2 6 15 16,0 8 6-16,0 4 9 15,-2 9-21-15,0 3-4 16,-2 7 2-16,0 1-2 0,0 0-43 16,0-2-43-16,0-7-11 0,0-3-15 15,0-10-32-15,2-6-56 16,4-11-243-16</inkml:trace>
  <inkml:trace contextRef="#ctx0" brushRef="#br0" timeOffset="98947.92">10313 7292 373 0,'0'0'238'0,"0"0"-29"0,36 31-87 16,-26-11 4-16,-4 3-31 15,0-2-17-15,-2 1-15 16,-2-5-6-16,2-5-15 16,-4-2-19-16,0-6-13 15,0-4-8-15,-4-1-11 0,4-9-4 16,4-5 9-16,0-2 9 0,4 0 1 15,6 2-2-15,-2 4 4 16,5 4 1-16,-3 7 2 16,4 4 10-16,-4 4-11 15,-2 3-8-15,-2 0 0 0,0-3-1 16,-6-3 0-16,2-5 1 16,0-2-7-16,4-11-14 0,-2-6 19 15,4-2 0-15,1-2-2 16,1 3 3-16,2 7 2 15,-2 5 3-15,-2 8 3 16,0 10-5-16,-2 6-8 0,-4 5-3 31,-4 3 2-31,0 0 1 16,-2-3-4-16,-4-5-9 0,-2-6-97 16,6-6-117-16,-4-4-144 15</inkml:trace>
  <inkml:trace contextRef="#ctx0" brushRef="#br0" timeOffset="99295.17">10806 7311 620 0,'0'0'193'0,"32"-10"-101"16,-16 1 41-16,1-4-47 0,1 1-33 15,2-2-1-15,-2-3-13 16,-4 2-21-16,-2 0-11 15,-4 2-8 1,-4-1-6-16,-4 5-6 16,-4 2-3-16,-8 1-1 15,-2 5-10-15,-8 1 1 16,0 8-14-16,-2 6 27 0,1 9 17 16,-1 7 0-16,4 6-1 15,2 3 3-15,6 0 0 16,6-3-1-16,6-4 0 0,6-8-5 15,8-9-9-15,8-4-32 16,-4-8-34-16,4-5-18 16,-1-10-12-16,1-8-35 0,-2-8-54 15,2-5-53-15</inkml:trace>
  <inkml:trace contextRef="#ctx0" brushRef="#br0" timeOffset="99594.95">11326 6926 519 0,'0'0'207'16,"0"0"-83"-16,-8 56-33 16,-15-20 17-16,-9 3-34 15,0 4-5 1,-6-2-2-16,6-4-10 16,7-6-7-16,5-4-16 15,8-9-7-15,6-3-4 0,6-5-1 16,10-6 12-16,6 0-15 15,13 0-23-15,1-3 7 16,6-1 1-16,2 3-4 16,-6 3-12-16,-9 7 0 0,-15 7 7 15,-10 11 0-15,-18 4-12 16,-11 7 7-16,-9-1-12 0,-8-2-32 16,1-10 11-16,3-8-26 15,10-14-128-15,16-12-204 16</inkml:trace>
  <inkml:trace contextRef="#ctx0" brushRef="#br0" timeOffset="100302.3">11644 7319 832 0,'0'0'178'16,"0"0"-13"-16,0 0-55 0,0 0-31 15,0 0-8 1,0 0 7-16,0 0 3 0,26 28-10 15,0-22-28-15,8-1-34 16,7-4-8-16,3-1-2 16,-2 0-1-16,-5-3-61 15,-5-4-62-15,-8 2-114 16,-10 1-314-16</inkml:trace>
  <inkml:trace contextRef="#ctx0" brushRef="#br0" timeOffset="100633.94">11652 7131 1167 0,'0'0'163'0,"30"7"1"15,0-5-109-15,9-2-25 0,11-3-18 16,12 2-11-16,1-1 1 16,7 5 1-16,-7 8-4 0,-7 10-16 15,-12 8 11-15,-17 7 4 16,-15 9-1-16,-16 4-5 16,-19 2-1-16,-13 1 2 15,-12-3 6-15,-6-2 1 0,-3-5-4 16,-1-5-24-16,-5-8-29 15,5 0-53 1,10-2-110-16,15 1-231 16</inkml:trace>
  <inkml:trace contextRef="#ctx0" brushRef="#br0" timeOffset="136171.92">12427 7359 673 0,'2'33'488'0,"4"8"-357"0,2 6 3 16,-4 3-63-16,2 1-22 15,-2 1 0-15,-2-4 0 16,-2-6-19-1,0-8-5-15,-2-8-3 16,-6-11-15-16,-4-13-12 16,-2-8-11-16,0-14 10 15,2-9 2-15,2-10 1 0,6-10 1 16,4-6 1-16,4 1 4 16,8-1-1-16,6 2 0 15,-4 4-1-15,10 6 3 0,3 5 3 16,1 4 3-16,4 3 5 0,2 6-3 15,-4 4-5-15,-5 9-4 32,-7 7 1-32,-4 7-14 15,-12 13-30-15,-4 11-28 16,-10 7-12-16,-8 6 27 0,-2 1 4 16,-3 0 21-16,5-7 12 15,0-7 6-15,10-10 11 16,8-11-1-16,6-7-7 0,14-12-31 15,10-8 39-15,11-3 29 16,11-4-3-16,6-2 1 16,3 3-3-16,-1 5-12 0,-8 5 13 15,-11 6 0-15,-11 7 16 16,-10 3 9-16,-14 9-4 0,-4 9-10 16,-8 5-16-16,-10 7-3 15,-2 5 3-15,-6 7-5 16,-1 2-9-16,3 1-6 15,6-3 1-15,4-7-9 16,12-8-4 0,8-11-2-16,16-9 1 15,12-5-11-15,5-14 16 0,9-5 6 16,-6-10-1-16,-3-1 2 16,-11-7-2-16,-8-2 13 15,-12-2 3-15,-8 0-13 0,-8 3 1 16,-12 6-7-16,-4 8 5 15,-3 12-3-15,-5 12-29 16,-2 8-30-16,2 16-36 0,2 4-16 16,3 1-23-16,7 2-36 15,6-4-73-15,8-6-47 16,6-7-240-16</inkml:trace>
  <inkml:trace contextRef="#ctx0" brushRef="#br0" timeOffset="136437.76">13172 7319 639 0,'43'-17'325'15,"-11"7"-38"-15,-12 5-98 16,-8 2-51-16,-10 5-38 16,-6 9-40-16,-10 5-53 0,-6 4 9 15,-4 5 7-15,0 0-4 16,7-2-7 0,3-5-4-16,10-4-1 15,4-5 5-15,10-4 6 16,10 0-11-16,5 2-4 15,1 0 5-15,0 5-3 16,-4 2 1-16,-10 2-5 16,-8 1-10-16,-6 1 0 0,-12-2 1 15,-8 1-57-15,-8-2-29 0,-6-4-39 16,5-2-27-16,1-7-83 16,4-2-216-16</inkml:trace>
  <inkml:trace contextRef="#ctx0" brushRef="#br0" timeOffset="137123.44">13533 7546 1278 0,'0'0'205'0,"0"26"-27"0,-8-12-107 15,2-3-53-15,-2-3-12 16,0-7-8-16,8-1-93 0,0-9-109 15,6-5-69-15,8-5-251 16</inkml:trace>
  <inkml:trace contextRef="#ctx0" brushRef="#br0" timeOffset="137994.01">13924 7291 1122 0,'-9'33'174'0,"1"0"2"16,0 1-96-16,4-2-8 15,4-3-17-15,4-5-28 16,8-7-11-16,7-9 0 15,11-9-26-15,4-15-1 0,6-7 8 32,-1-6 2-32,1-3 1 0,-10 4 0 15,-4 5-1-15,-8 7-4 16,-10 8-8-16,-2 8 5 16,-6 5-3-16,0 9-43 15,0 5-23-15,0 0 38 16,2 3 26-16,4-6 7 0,5-3 4 15,3-4-1-15,8-5-8 0,0-4 6 16,2-4 1-16,0-4 2 16,0-2 0-16,-5-5 2 15,-3-2 1-15,0 0-1 16,-4-2-3-16,-2 0 2 16,-2 1-22-16,-4 1-62 0,0 3-14 31,0 5 9-31,0 4 30 0,2 2 43 15,-2 3 27-15,2 2-1 16,2 4 4-16,4-1 18 16,0 1 7-16,3-5 3 15,9-1-5-15,2-5-4 16,6-7-7-16,2-3 4 0,-1-1-2 16,1 0 9-16,-12 1-5 0,-6 2 8 15,-10 3-7-15,-6 1-17 16,-14 3-9-16,-8 2 7 15,-10 2 7-15,-3 2-10 16,-5 3-7-16,2 10 0 0,2 9 0 16,5 6 1-16,7 7 3 15,6 2-1-15,10 1 0 0,8-4 0 16,6-4-1-16,14-9 1 16,8-8-4-16,5-8-5 15,5-5-24-15,2-5-33 16,-2-8-19-16,-7-7-34 0,-1 1-73 15,-8-4-166-15,-2 1-140 16</inkml:trace>
  <inkml:trace contextRef="#ctx0" brushRef="#br0" timeOffset="138209.85">14920 7193 655 0,'0'0'242'15,"0"0"-28"-15,14 36-91 16,-14-17-13-16,0 2-18 16,-4 5-24-16,-2 0-13 15,2 0-16-15,0-2-24 0,2-4-13 16,0-6-3-16,0-10-37 16,2-10-53-16,0-16-144 15,2-11-17 1,2-10-163-16</inkml:trace>
  <inkml:trace contextRef="#ctx0" brushRef="#br0" timeOffset="138711.2">14955 7086 344 0,'0'0'482'0,"32"7"-326"0,-12 0-42 16,-2 0-91-16,0 0-21 16,2-2-42-16,0-1-45 0,1 1 12 15,1-1-2-15,2 2-28 16,0 0 49-16,2 0 108 0,-4 0 30 15,-3-1 11-15,-3-1 41 16,-6 0-16-16,-4 0-16 16,-10 2-28-16,-10 5-45 15,-6 6 1-15,-3 3 13 0,-7 7-16 16,0 2-11-16,0 3-10 16,8-3-3-16,3-1 0 0,7-4 0 15,6-6 0-15,6-1-8 16,8-6-30-16,6-6-7 15,7-2 3-15,7-6-6 16,8-6-7 0,-4-7-10-16,-1-6 2 15,-1-3-8-15,-6-3 31 16,-6-1 38-16,-10-2-2 0,-4 2 15 16,-4 3-2-16,0 6-5 15,-2 7-13-15,0 8 1 16,2 7 20-16,0 14 121 15,8 11-74-15,0 11-21 0,0 10-10 16,-2 14-6-16,-6 7-2 16,-2 5-15-16,-14-2-7 0,-6-6-2 15,-8-11-2-15,-2-17-18 16,1-14-87-16,-3-23-39 16,8-16-25-16,6-21-65 15,8-18-175 1</inkml:trace>
  <inkml:trace contextRef="#ctx0" brushRef="#br0" timeOffset="139074.16">15458 6680 813 0,'0'0'220'0,"24"31"-6"0,-14 4-84 16,-2 15-63-16,-2 14-37 15,-2 11-20-15,0 9-7 16,-4 0 1-16,2-6-1 16,0-14 0-16,0-17 0 0,-2-18 0 15,2-21-4 1,0-13-29-16,1-19-56 16,3-12 62-16,4-6 4 15,2 3 7-15,2 3 9 16,4 8 4-16,2 12 3 15,4 13 8-15,0 7 14 16,1 15 8-16,-1 8 0 0,-4 8 4 16,-2 5-14-16,-6 2-12 0,-6-2-8 15,-4-5-4-15,-2-10-1 16,-2-11-55-16,-4-12-84 16,6-9-132-16,0-18-79 15</inkml:trace>
  <inkml:trace contextRef="#ctx0" brushRef="#br0" timeOffset="139296.76">16022 6459 771 0,'0'0'275'0,"14"46"-175"0,-6-4 5 15,-4 12-52 1,0 11-23-16,0 15 5 15,0 7 15-15,0 10-27 16,-4 1-13-16,0-3-3 16,-2-6-4-16,-4-19-4 0,-6-19-3 15,-2-18-69-15,0-24-140 16,0-16-158-16,2-17-377 16</inkml:trace>
  <inkml:trace contextRef="#ctx0" brushRef="#br0" timeOffset="139474.94">15812 6982 705 0,'0'0'182'0,"2"-32"79"16,15 27 22-16,9 5-122 16,6 0-56-16,6 0-36 15,5 0-36 1,3-2-20-16,6-9-10 16,-1-4-6-16,-3-9-54 15,-2-1-153-15,-6-3 105 16,-5 5-110-16,-9 10-216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37:33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24971 6474 662 0,'43'-5'20'16,"-7"5"-1"-16,-8 0 76 0,-6-3 12 15,-4 3 11-15,-8-1-16 0,-8-3-31 16,-2-4-43-16,-6-5-14 15,-6-8 14-15,-2-8-6 16,-4-9-10-16,2-9-8 16,0-8 1-1,2-8-5-15,2-7 2 16,2-5-2-16,4-5-1 16,-5 0-1-16,5 0 3 0,-2 1 1 15,0 4 1-15,0 1 0 16,-2 3 0-16,-2-3 10 15,0-1-5-15,-6-2 1 16,-4-1-7-16,-6 2-1 16,-7-2-2-16,-5 2 3 0,-6 1-3 15,-5 0-2-15,-7 0 5 16,-6 1-5-16,-1 3 2 0,-13 4-7 16,-1 5-19-16,-4 5-14 15,-5 7 0-15,-1 6 3 16,-1 7 13-16,-1 6 8 15,2 7 9-15,-7 6 5 0,7 6 4 16,-2 5 1-16,1 7-1 16,5 2 0-16,-5 10 1 0,3 7 2 15,2 7 6-15,-1 2 8 16,5 5 2-16,-3 1 3 16,5 3 6-16,-3-3 10 15,1-1-8 1,-1 0-18-16,-1-6-9 15,4-2-3-15,-1-1-4 16,1 1-1-16,-1-1-9 0,5 2-17 16,-1 4-14-16,5 5-1 15,3 7 6-15,5 6 11 16,3 10 8-16,6 5 10 16,7 10 11-16,3 3 1 0,0 5 2 15,7 2 1-15,3 3 1 0,4-2 0 16,2 1-2-16,6 4 5 15,3 1-1-15,1 4-1 16,2 4 1-16,2 4 1 16,2 3-5-16,0 5 4 0,2 0-2 31,0 6 0-31,4-2 2 0,0 2-6 16,2 1-2-16,2-3 3 0,0 3-5 15,2-4 3-15,4-1-3 16,2-4 1-16,2-3 0 15,0-2 2-15,6-1-1 16,0 0 0-16,0-2 4 16,4 1 4-16,-2 0 26 15,3 1 2-15,-3 2-11 0,2-2-7 16,0-1-10-16,-2 0-8 16,-4-1 3-16,0 1-4 15,-4-5 2-15,-4 0-8 16,-2-3 3-16,0-1 2 0,-4-4-4 31,0-1 0-31,-2-2-12 0,2-1 1 16,-8 0-5-16,4 1 6 15,0 4 7-15,-4-1 2 16,0 2 7-16,2-1 3 16,-2 2-1-16,0-3-1 15,0-4 10-15,0-5 10 0,2-9-13 16,2-8-1-16,3-5-7 0,3-6-3 15,0-4-2-15,9 0-2 16,3-1 0-16,6 2-1 16,6-1 6-16,2 5 6 15,2 0 2-15,3-1 20 16,3-3-3-16,0-3-8 0,4-7-5 16,5-7-3-16,3-8-5 0,4-7-1 15,7-6-1-15,5-4 0 16,4-5 1-16,3-1-6 15,5-4 5-15,1-1-3 16,4-3 0-16,3 2 1 16,1 0 2-16,3 2 0 0,3 2 2 15,-3 2-1 1,3 0 0-16,2 3 0 16,-1-1 0-16,5-2 2 15,-6-1-4-15,7-11 2 16,-1-4 1-16,0-9-2 15,3-7 1-15,-1-4-1 0,0-3 1 16,-3-4-1-16,-3 0 0 16,-7-1 2-16,-7 5-2 0,-5-3 0 15,-5 0-1-15,-5 0 1 16,-3 0-1-16,-1-1 1 16,-4-3 1-16,-5 1-2 15,-5-2-1-15,-2 1 1 0,-9 1-2 16,1 7 3-16,-6 2-3 15,-8 7 5-15,2 4-2 0,-4 5-1 16,-1 4 3-16,-5 1-2 16,2-2 2-16,-2 0-4 15,0-7 7-15,2-8 0 16,0-14 0-16,2-19 2 0,6-16 0 16,2-17 1-16,5-16-3 15,1-23-2 1,4-10-2-16,0-5-1 15,-5-13 0-15,1-10 1 16,-2-2-1-16,-2-4 3 16,-2-6-4-16,0-2 2 15,-5-7-2-15,-1-1 3 0,0-7-2 16,-2-6 1-16,-4-6 1 16,-8-11-1-16,-2-7-1 0,-16-18 0 15,-20-11-2-15,-15-15-3 16,-19-7-34-16,1 1-90 15,5 16-384-15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5:36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7085 9018 547 0,'0'0'135'0,"0"0"-25"16,0 0-47-16,22-28-1 16,-20 15 9-16,-2-1-9 15,-2-4-2-15,-6-1 1 16,-2-2 5-16,-2-5-13 0,-5 0-5 16,-5-2-14-16,-4 0-9 0,-8 0-8 15,-4 2-5-15,-9 4-3 16,-5 2-3-16,-11 6-3 15,-3 4-1-15,-2 4-2 16,3 5 0-16,-3 1-6 16,5 2-29-16,1 8-11 0,5 7 4 15,3 3 10-15,6 8 12 0,5 4 14 16,3 5 11-16,10 5 10 16,4 5 78-16,6 0-7 15,4 8-3-15,11 3-5 0,-3 5-14 16,8 0-21-16,4 0-14 31,9 1-5-31,7-5-5 16,8-3-7-16,10-7-6 0,12-7-3 15,9-6-2-15,9-7 0 16,13-8-1-16,5-10 3 16,3-7 0-16,2-6 2 15,-1-12-2-15,-9-9-2 0,-7-8-1 16,-9-13-2-16,-13-10 1 0,-18-12-3 15,-15-12 2-15,-17-13-2 16,-14-7 0-16,-19-7 2 16,-13-3 1-16,-14 5-45 15,-1 9-150-15,1 18-242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43:54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5182 7484 157 0,'0'0'-43'0,"0"0"-21"0</inkml:trace>
  <inkml:trace contextRef="#ctx0" brushRef="#br0" timeOffset="820.68">5087 7453 414 0,'0'0'93'0,"-46"-6"-28"0,21 0-28 16,3-1 22-16,-2 0-32 15,6 1-19 1,6 2-6-16,2 1-1 16,6 3 0-16,0-1 4 15,4 1 3-15,0 0 18 0,0 0 1 16,0 0 4-16,4 0 9 15,0-1-5-15,4-2 8 16,0 0 0-16,6 2-5 16,0 1-10-16,10 0-11 0,2 0-5 15,5 7-4-15,11 0-3 16,-2 1-2-16,7 1-1 0,3 0-1 16,4 1 2-16,3-1-3 15,5 0 0-15,1-2 1 16,7 1 0-16,3-2 0 15,9 1 0 1,3-2 0-16,9 2 2 16,5-2 2-16,8 3 2 15,5 0-1-15,5 1-4 0,4 2 0 16,6-1-1-16,4 2 1 16,4 0-3-16,8-3 3 15,0 1-1-15,6 0 1 0,2 0-4 16,4-2 2-16,4 0 0 15,0-2-1-15,4 1 2 0,4-2-1 16,0-2 2-16,1 0-3 16,5-2 1-16,0-1 0 15,4 0 0-15,2 0 0 16,3-1-1-16,3 1 1 16,0-1 1-16,-1 3 1 0,5 3-1 15,0-1 13 1,2 4 7-16,-1-3 0 15,5 1 2-15,-6-1-3 16,3 0-4-16,-1-5 2 0,6 2-2 16,-7-2-4-16,3 0-4 15,0 0-3-15,-1-2-5 16,1-3 1-16,0 3 0 0,1-3-1 16,-5 1 1-16,-2-1-2 15,0-3 2-15,-5 2-1 16,-1-5 0-16,-8-1-2 15,0-2 0-15,-4-3 2 16,-5 1 0-16,1-2-1 16,-2 3 0-16,-2-2-1 0,-2 2-1 0,-2 1 2 15,0 5 3-15,-4 0-4 16,-2 7-2-16,4 2 5 16,-4 7 0-16,2 11-4 15,0 9-56-15,3 10-43 16,3 3-91-16,8-1-215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45:57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2580 11093 1018 0,'0'0'125'0,"0"0"18"16,0 0-12-16,-45 10-49 15,17-1-21-15,-2 3-6 0,-8 3-12 16,3 4-21-16,1 2-11 16,4 4-5-16,4 5-2 15,8-2-9-15,4 0-28 0,8-3-16 16,6-3-11-16,6-8-22 15,12-7 1-15,4-6 3 16,6-4 36-16,4-7 14 0,-1-7 29 16,3-4 2-16,0-4 38 15,-6 1 21-15,-4-1-28 16,-6-2-14-16,-5 6-13 0,-3 4-7 16,0 3 0-16,-6 8 16 15,2 6 27-15,0 5 35 16,4 11-23-1,0 10-25-15,2 8-14 16,-4 7-6-16,-2 3-2 16,-6 3-5-16,0-4-3 0,-6-4-1 15,-8-8 0-15,-2-6-2 16,-2-8-3-16,-2-8-15 16,-1-7-60-16,-1-4-42 0,2-7-58 15,2-6-132-15,8 0-283 16</inkml:trace>
  <inkml:trace contextRef="#ctx0" brushRef="#br0" timeOffset="216.44">2745 10895 330 0,'0'0'7'0,"0"0"-28"0,0 0-154 16</inkml:trace>
  <inkml:trace contextRef="#ctx0" brushRef="#br0" timeOffset="363.63">2753 10854 156 0,'2'-2'212'15,"-2"2"26"-15,0 0 67 16,0 8-54-16,2 8-79 15,2 4-56-15,0 7-40 16,0 7-6-16,0 4-17 0,0 5-16 16,0 2-19-16,-2-4-12 0,-2-2-6 15,0-6-21-15,0-8-76 16,0-8-63-16,0-10-147 16,0-7-371-16</inkml:trace>
  <inkml:trace contextRef="#ctx0" brushRef="#br0" timeOffset="686.28">2958 11041 303 0,'0'0'707'0,"0"0"-612"0,0 0 73 16,0 0-98-16,0 0-66 15,-18 39 15 1,-12-18 8-16,-2 3-11 0,4 5-9 15,3 0-6-15,3 3-23 16,10-2-8-16,12-4 16 16,0-8-29-16,16-7-44 15,6-10-28-15,7-6-5 0,1-10 2 16,0-7 59-16,-4-3 64 16,-8-3 37-16,-4 1 33 15,-14 3-22-15,0 4 5 16,-12 2-19-16,-2 5-30 0,-4 2-9 15,0 3 1-15,2 3 5 16,0 3-58-16,6 2-156 16,2 0-402-16</inkml:trace>
  <inkml:trace contextRef="#ctx0" brushRef="#br0" timeOffset="1004.7">3057 10911 813 0,'-4'42'118'0,"2"4"-88"16,0 4 71-16,2 2-41 0,0-3-25 16,8-3-1-16,-2-12 16 15,4-6-6-15,6-15-26 16,0-9-26-1,0-7 2-15,1-8 8 16,-7-8 13-16,-4-4 5 16,-6-3-7-16,-4 1-10 15,-8-1 1-15,-9 5 12 16,-1 4-13-16,0 3 0 0,2 7-43 16,4 7-113-16,10 2-145 15,6 8-456-15</inkml:trace>
  <inkml:trace contextRef="#ctx0" brushRef="#br0" timeOffset="1373.6">3287 11050 1077 0,'0'0'42'0,"-19"30"87"16,3-11-81-16,-2 0-15 0,4 4-25 15,-6 1-8-15,10-1-24 16,-2-1-14-16,6-3 7 16,6-5-1-16,8-3 7 15,8-6 0-15,4-5-26 0,6-3 1 16,0-6-9-16,-7-7 31 16,1 0 36-16,-4-3 2 0,-8-3 38 15,-4-1 18-15,-4 3-3 16,0 2-14-16,-4 4-12 15,2 4-18-15,2 6 12 16,0 4 29-16,4 3 56 0,2 8-67 16,4 6-32-16,0 4-9 15,-2 0-6-15,4 4-3 0,-8-2-15 16,4-4-48-16,-2-2-47 16,2-8-76-16,0-6-149 31</inkml:trace>
  <inkml:trace contextRef="#ctx0" brushRef="#br0" timeOffset="1587.65">3504 10751 502 0,'0'0'494'0,"14"51"-430"16,-2-14 81-16,-4 5-61 15,0 7-43-15,2 5-30 16,-2 0-8-16,1-2-3 16,-1-5-10-16,0-9-36 0,4-12-106 15,2-13-270-15</inkml:trace>
  <inkml:trace contextRef="#ctx0" brushRef="#br0" timeOffset="2103.65">3762 10814 1092 0,'0'0'123'15,"0"0"6"-15,0 0-28 0,0 0-16 16,-32 4-11-16,20 2-28 16,-5 4-22-16,5 0-19 15,2 6-1-15,6-3-11 16,4 2-36-16,14-3-30 0,0-5-18 16,9-3-11-16,5-6 8 15,2-8 38-15,-2-4 41 0,-4-3 15 16,-4-2 0-16,-11 0 10 15,-7 2 19-15,-2 1 2 16,-7 2-4-16,-5 2-1 16,-4 5-19-16,0 4-6 15,0 3 1-15,0 5-27 0,6 6-87 16,-2 5-170 0,6-1-295-16</inkml:trace>
  <inkml:trace contextRef="#ctx0" brushRef="#br0" timeOffset="2334.94">3991 10769 1059 0,'-10'47'64'15,"-12"10"56"-15,-4 4-46 16,-10 5-43-16,1 4-25 0,-1 0-4 15,0-5-2-15,6-7-11 16,4-8-16-16,10-13-32 0,11-13-56 16,7-13-140-16,11-11-344 15</inkml:trace>
  <inkml:trace contextRef="#ctx0" brushRef="#br0" timeOffset="2634.97">3961 11191 737 0,'0'0'287'0,"0"0"-215"16,0 0-4-16,-24 42-63 16,12-22-4-16,-4 4-53 15,4 3-128-15,4-2 32 0,4-2 63 16,6-7 73-16,10-6 38 15,6-9 70-15,6-4 4 16,4-11-5-16,-2-5 25 0,-3-4-32 16,-5-2-27-16,-8-3-24 15,-8-1-5-15,-6 1-20 16,-12 1-9 0,-5 4-3-16,-13 7 0 15,0 8-95-15,2 9-131 16,-2 12-390-16</inkml:trace>
  <inkml:trace contextRef="#ctx0" brushRef="#br0" timeOffset="3067.1">2380 12333 613 0,'-28'4'450'16,"-6"7"-393"-16,-4 1 56 0,-1 2-91 15,5 2-19-15,0 2-25 16,6 6-129-16,8 2-111 16,9-1-101-16</inkml:trace>
  <inkml:trace contextRef="#ctx0" brushRef="#br0" timeOffset="3289.72">2219 12530 129 0,'36'-16'229'0,"1"-5"-44"0,-7-2 23 16,0-5-45-16,-8 2-18 15,0 0-59-15,-11 2-19 16,-3 6-5-16,2 6-4 16,-6 4 8-16,2 8 18 0,2 6 40 15,4 9-78 1,0 6-28-16,2 6-6 0,-2 4-7 16,-2 2-3-16,-4 4-3 15,-8 1-9-15,-2-1-44 16,-12-1-10-16,-6-6-31 15,-2-2-56-15,-2-10-159 16,3-10-204-16</inkml:trace>
  <inkml:trace contextRef="#ctx0" brushRef="#br0" timeOffset="3552.48">2485 12030 1029 0,'0'0'141'16,"0"43"16"-16,2-12-88 0,2 6-46 16,4 10-16-16,-4 2-4 15,2 0-4-15,2-2-1 0,4-6-4 16,-2-9-48-16,5-13-64 15,1-10-203-15,6-9-373 16</inkml:trace>
  <inkml:trace contextRef="#ctx0" brushRef="#br0" timeOffset="3852.64">2739 12214 1162 0,'0'0'123'0,"-10"47"33"16,-6-24-69-16,-5 0-33 0,-1 2-18 16,-2 0-27-16,4-2-7 15,8-3-4-15,4-2-23 0,8-6-26 16,10-7-12-16,10-5-49 16,10-8-1-16,0-6 41 15,3-1 44-15,-1-3 17 16,-6 0 14-16,-8 3 6 0,-6 1 29 15,-8 1-6-15,-4 0-19 32,-12 1-4-32,-2 2-5 0,-6 0-4 15,0 0-16-15,-2 3-27 16,2 5-23-16,4-1-121 16,7 3-226-16</inkml:trace>
  <inkml:trace contextRef="#ctx0" brushRef="#br0" timeOffset="4205.83">2980 12014 557 0,'0'0'544'16,"0"0"-436"-16,-26 50 44 15,16-22-81-15,4 9-41 16,0 3-17-16,6 10-6 0,-2 3-4 16,4-2-3-16,2-5 0 15,6-7 0-15,2-10 3 16,-2-13 1 0,6-14-13-16,-3-7 1 15,3-12 4-15,-2-8 4 16,-6-5 3-16,-6-5-4 15,-2 1 5-15,-6 2 6 0,-6 4-4 16,2 8-6-16,-8 6-1 16,7 8-75-16,-3 6-120 15,6 2-156-15</inkml:trace>
  <inkml:trace contextRef="#ctx0" brushRef="#br0" timeOffset="4570.41">3216 12244 1067 0,'0'0'15'16,"0"0"119"-16,0 0-68 0,-38 26-30 16,20-10-15-16,-4 5-16 15,5 0-17-15,1-1-38 16,6-2-44-16,6-1-12 15,4-7 32-15,8-4 29 0,10-1-5 16,3-5 36-16,5-2 22 16,4-5 76-16,-4-1 10 15,0-1-19-15,-4 0 20 0,-10-1-8 16,1 0-4-16,-9 4-21 16,0 1-30-16,-4 5-19 15,0 4-8-15,0 8 10 0,-4 5-16 16,4 5 6-16,-4 2-37 15,4-1-10-15,8-3 1 0,-2-8-22 16,10-9-30-16,6-3-86 16,-2-15-177-16</inkml:trace>
  <inkml:trace contextRef="#ctx0" brushRef="#br0" timeOffset="4821.89">3460 11906 977 0,'0'0'88'0,"22"41"80"15,-10-12-91-15,2 9-54 16,2 7-3-16,0 4-14 15,-2 5-3-15,-2 0-3 16,-5-7 1 0,1-3-45-16,-4-10-84 15,0-11-188-15</inkml:trace>
  <inkml:trace contextRef="#ctx0" brushRef="#br0" timeOffset="5370.98">3822 11961 899 0,'0'0'214'0,"0"0"-35"16,0 0-74-16,-32-8-10 15,8 13-24-15,-4 3-35 0,-1 1-17 32,-1 2-13-32,6 3-1 0,6 3-5 15,6-1-30-15,8 2-10 16,6 0-4-16,12-3-3 15,4-6-11-15,10-5 0 16,0-4 11-16,5-3 26 16,-7-6 14-16,-8-5 4 0,-2 2 1 15,-12-4-1-15,-2 3-2 16,-8 1-4-16,-10 2 4 16,2-1 1-16,-4 2-95 15,6 1-97-15,2 0-140 0</inkml:trace>
  <inkml:trace contextRef="#ctx0" brushRef="#br0" timeOffset="5639.35">3899 12047 939 0,'-22'46'284'0,"-3"5"-171"0,-5 3-13 16,-2 4-71-16,2 1-22 15,2 0-4-15,5-3-3 16,3 0-11 0,6-8-39-16,6-11-62 15,8-9-118-15,8-14-255 16</inkml:trace>
  <inkml:trace contextRef="#ctx0" brushRef="#br0" timeOffset="5955.53">3917 12374 952 0,'0'0'113'15,"0"0"4"-15,-36 30-21 16,15-16-64-16,1 7-24 16,2 3-5-16,0 5-11 15,2 0-79-15,10-2 8 16,6-4 59-16,6-7 19 0,10-6-7 16,2-10 20-16,8-5 36 15,-7-7-7-15,5-7-11 16,-4-2-12-16,-8-2-5 15,-6-1 7-15,-6 3-15 0,-18 2-4 16,-2 3 1-16,-8 6 1 16,-3 9-71-16,-1 5-150 0,6 12-625 15</inkml:trace>
  <inkml:trace contextRef="#ctx0" brushRef="#br0" timeOffset="6559.36">2098 13549 489 0,'0'0'738'15,"-34"8"-677"-15,10 3 31 0,-4 3-42 16,-2 3-40-16,3 4-9 16,3 4-38-16,8 2-64 0,4 1 16 15,12 0-12-15,4-2 63 32,16-7 26-32,6-4 5 15,5-10 6-15,7-5 11 16,0-5 11-16,0-10 28 0,-3-3-3 15,-9-5-40-15,0-1-8 16,-8 1-19-16,-4 3-289 16</inkml:trace>
  <inkml:trace contextRef="#ctx0" brushRef="#br0" timeOffset="7041.57">2173 13544 798 0,'0'0'265'16,"0"0"-57"-16,-36 19-60 16,14-2-83-16,3 4-24 15,1 3 4-15,2 3-34 0,6 0-4 16,2-3-4-16,8-1 7 15,12-3 14-15,6-1-7 0,12-1-2 16,3-2-2-16,3 2 0 16,2-1 0-1,-8 1-4-15,-16 3-6 16,-10 3 1-16,-12 4-6 0,-18 0-53 16,-10 2-38-16,-8-1-6 0,-3-4-44 15,1-6-68 1,0-6-64-16,7-7-57 15,3-6-163-15</inkml:trace>
  <inkml:trace contextRef="#ctx0" brushRef="#br0" timeOffset="7643.38">2378 13291 725 0,'0'0'332'16,"-2"32"-104"-16,2-8-77 16,0 6-47-16,0 6-25 15,0 2-27-15,0 5-26 16,0 1-17-16,2-4-7 0,0 0-1 16,2-8-4-16,0-7-30 0,4-10-82 15,1-7-99-15,7-8-306 16</inkml:trace>
  <inkml:trace contextRef="#ctx0" brushRef="#br0" timeOffset="7976.16">2606 13511 919 0,'0'0'108'15,"0"0"26"-15,-38 24-61 0,21-17-22 16,-5 4-18-16,2-1-19 16,2 3-10-16,8 2-1 0,6-2-1 15,8 1 1-15,8-3 2 16,8-1-9-16,8-5 1 16,1-3 0-16,3-2 0 0,-2-2 5 15,-8-5-1-15,-6-2 3 16,-8 1 20-16,-8-6-14 0,-4 0-9 15,-12 2 4-15,-6-4-1 16,-4 1-1-16,-4 1 0 16,4 3-4-16,-3 3-77 15,7 6-134-15,8 2-251 0</inkml:trace>
  <inkml:trace contextRef="#ctx0" brushRef="#br0" timeOffset="8391.95">2843 13277 524 0,'0'0'119'0,"0"0"30"15,0 0 19 1,0 0-64-16,-22 40-40 16,10-14-28-16,2 11-19 15,-4 6-13-15,2 3-2 0,4 4-3 16,2-4-1-16,6-5 3 15,2-8-1-15,10-10-4 16,6-11 5-16,-2-9 1 16,6-6 1-16,-1-11 4 0,-7-7-1 15,-2-4-6-15,-10-3-1 0,-4-2-2 16,-8 1 2-16,-6 3 2 16,-3 6 0-16,-3 4 0 15,4 6-100-15,0 9-127 16,10 2-316-16</inkml:trace>
  <inkml:trace contextRef="#ctx0" brushRef="#br0" timeOffset="8614.89">3069 13473 471 0,'0'0'237'0,"0"0"-215"0,-26 21 52 16,14-8-57-16,-8 1-12 15,4 3-8-15,5-1-80 0,-1 1-115 16,6-1 7-16,6 1-3 16</inkml:trace>
  <inkml:trace contextRef="#ctx0" brushRef="#br0" timeOffset="8799.83">3069 13608 373 0,'0'0'144'0,"22"-41"-14"16,-18 14-34-16,-4 2-18 16,-2 1-14-16,-2 5-18 0,-2 5-14 15,6 6 21 1,-4 8 12-16,4 5 36 16,4 5-31-16,2 7-40 15,4 2-8-15,4 1-16 16,-4 2-5-16,1-2-1 15,1-2-12-15,2-5-65 16,-2-6-96-16,2-2-142 0</inkml:trace>
  <inkml:trace contextRef="#ctx0" brushRef="#br0" timeOffset="9016.16">3311 13244 941 0,'0'34'28'16,"0"10"58"-16,0 5-50 16,0 7-25-16,0 4-7 0,0 0-12 15,0-8-90-15,8-10-110 16,8-14-221-16</inkml:trace>
  <inkml:trace contextRef="#ctx0" brushRef="#br0" timeOffset="9648.48">3520 13270 464 0,'0'0'590'16,"0"0"-503"-16,0 0 58 16,0 0-54-16,0 0-68 0,0 0-18 15,-34 19 4-15,14-9-6 16,6 1-6-16,2 2-58 16,6 0-46-16,6-2-72 15,12-2 10-15,6-4-13 16,8-5-100-16,2-5 120 0,2-5 140 0,-1-5 59 15,-3-2 97-15,-6 1-7 16,-2 0 22-16,-10 2 17 16,-4 4-54-16,-4 0-14 15,-2 2-40-15,-4 2-28 0,-2 2-13 16,-8 2-8-16,6 0-7 16,-2 2 1-16,2 0-40 15,6 3-108-15,-2 0-66 0,6-1-244 16</inkml:trace>
  <inkml:trace contextRef="#ctx0" brushRef="#br0" timeOffset="9880.49">3792 13172 882 0,'0'0'127'0,"-18"57"39"15,-2-23-50-15,-4 10-65 16,-1 4-26-16,-3 1-4 0,-2 4-13 16,0-3-7-16,2-4 0 0,7-10 0 15,5-10-9-15,8-12-57 16,10-14-63-16,12-7-147 16,7-15-75-16,9-8-142 15</inkml:trace>
  <inkml:trace contextRef="#ctx0" brushRef="#br0" timeOffset="10183.15">3840 13422 707 0,'0'0'258'0,"-14"27"-98"15,0-8-50-15,2 1-67 16,-10 3-11-16,6 3-20 0,2-2-8 15,6-1-2-15,4-4 3 16,4-2 24-16,12-9-17 16,6-3 16-16,6-2 0 0,2-3-13 15,6-9-3-15,-7-1-2 16,-3-3 0-16,-6-2 1 16,-6-2-4-1,-10-1-1-15,-2 1-4 16,-10-1 2-16,-6 0 0 15,-6 3-1-15,3-2-3 16,-1 8-67-16,6 1-149 0,6 2-553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47:27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7832 9204 303 0,'6'-3'137'0,"-2"2"7"16,0 0-31-16,-4 0-65 0,0-1-42 16,-4-1 15-16,-2-3 8 0,0-3-2 15,0-1 3-15,-2-4-1 16,-2-3-4-16,1-2-6 15,-1-1 1-15,-4-3-1 16,0 1-2-16,-2-2-3 0,-4 5-9 16,-2 1 1-16,-2 3-4 15,-1 6 2-15,-3 2 2 16,0 3 6-16,0-1-1 0,-4 1-2 16,3-5 9-16,-5-2 13 15,-8-6 5-15,2-2 1 31,-5-6-9-31,-7-5-4 16,0-1-5-16,-5-3-7 0,-3 0-5 16,-1 4-3-16,-3-1 0 0,0 6-1 15,3 6 1-15,1 6-2 16,1 4-4-16,3 5-9 0,4 4-4 16,5 4 7-16,1 4 1 15,4 2-2-15,7 1 6 0,3 6 1 16,2 5-5-16,4 5-2 15,0 9-1-15,4 8 7 16,5 9 2-16,1 3 0 16,-2 1 1-16,10 2 0 15,-4-4 0-15,4-4 2 0,2-5-2 16,2-3 1-16,2-2-1 16,0-5 4-16,2-1 2 15,0-4 1 1,2 1 5-16,4-4-3 15,0-1 0-15,4-4-1 16,4-2 4-16,0-3 4 16,6-4 1-16,1-2 11 15,5-1-7-15,0-2-17 0,4 2-1 16,4-2-2-16,5 5 1 16,-1 0 0-16,6 3-1 0,-2-3-2 15,3 1 3-15,1 0-2 16,-2-1-3-16,-1-4 4 0,3-2-5 15,-2-3-5-15,-1-3 2 16,5-2 6-16,0-2 1 16,1-2 1-16,7 2 1 15,-4-1-3 1,3-1 4-16,3 2-2 16,0-2-2-16,-3-2 2 15,-1-5-1-15,1-5-1 16,-3-7-2-16,0-4 2 0,-5-9 5 15,-3-3 4-15,-6-2 1 16,-8-2 2-16,-7-2-4 16,-5-2-6-16,-10-3 0 0,-4-1-3 15,-6-3 1-15,-8 0 4 16,-6 0-5-16,-5-1 3 0,-9 6 0 16,-8 0-14-16,-2 2-48 15,-1 1-21-15,3 8-98 16,6 6-295-16</inkml:trace>
  <inkml:trace contextRef="#ctx0" brushRef="#br0" timeOffset="60950.68">10160 11531 385 0,'6'-7'192'0,"-2"-1"-25"0,-4-1-56 15,0-1-31-15,0 0 9 16,-6-2-26-16,-2 1-22 0,0-2-10 31,-8-1-3-31,3 0-11 16,-9 2-4-16,-4-2-7 0,-2 2-2 16,-4-1-1-16,-5 3 2 15,-3 0 2-15,-2 1-5 16,2 0-2-16,-1-1 3 15,1 1-4-15,0 2-6 16,3 0 0-16,-1 1 4 0,2 3 4 16,2 0-1-16,-4 3 1 0,5 0 0 15,-3 6 1-15,2 0-1 16,0 2 0-16,-1-2 0 16,1 4-1-16,2-1-1 15,2-2-8-15,1-1 2 16,3 2 5-16,-2-1-1 0,4 3 5 15,2-2 0 1,-2 3 2-16,3 2 9 16,-1 1 19-16,0 5 6 15,2-1-1-15,-2 0 1 16,0 2-13-16,4-1-14 16,-1 0-7-16,1-2-1 15,4 0 3-15,-2 1 0 0,6 1 3 16,-4 0 4-16,4 2 2 0,4-1 2 15,-6 4-6-15,6 2-4 16,2-2 0-16,-4 1-5 16,4-2 0-16,2 1-2 15,2-3 0-15,0 0-1 0,6-2 0 16,2 4-2-16,2-3 3 16,6 2 1-16,-2-3 2 0,4 3-3 15,2 0 2-15,0 0 0 16,3 2-2-16,1-1 2 15,4 0-2-15,0-1-1 0,4-2-1 32,1-2 0-32,-3-4-1 15,4-3 1-15,2-2 1 16,0-3-1-16,3-4 4 0,5-2 2 16,0-3 0-16,-1-4 0 15,5-2 6-15,0-4 0 16,-3-1-2-16,1-1-2 0,-2-2 0 15,-1 1-4-15,-3-3 0 16,2 1 0-16,-6-2 0 16,5 2-2-16,-5-2 2 0,2 2-2 15,-2-1-1-15,-5-1 2 16,-3 0 8-16,-2 0 7 16,-6-2 12-16,-2-2-8 0,-8 0-2 15,-4-3-2-15,-6-4 2 16,0-4-4-16,-6 0-1 15,-4-5-5 1,-10-3-2-16,-2-4-3 16,-2-2-3-16,-6 0 2 15,1 0 2-15,-1 4-33 0,0 10-76 0,4 9-74 16,6 12-223-16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53:05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 5958 263 0,'0'0'7'0,"0"0"-7"15,0 0 1-15,-29-17-3 0,17 6-73 16,2-2-90-16</inkml:trace>
  <inkml:trace contextRef="#ctx0" brushRef="#br0" timeOffset="215.9">1770 5884 44 0,'-10'-19'311'0,"-2"3"-77"16,2-1-60-16,6 6-68 16,-6 3-41-16,6 4-7 15,0 4 7-15,2 2 0 16,0 6 15-16,2 4 14 15,-4 4-14-15,4 7-9 0,0 6-19 16,0 8-11-16,4 10-15 0,0 9-9 16,2 9-12-16,2 5-4 15,0 2 2-15,2 3-13 16,2-6-15-16,-2-9-11 16,2-8-8-16,0-14-28 0,-2-11-7 15,6-16-53-15,-7-11-44 16,7-8-108-1,2-20-84-15</inkml:trace>
  <inkml:trace contextRef="#ctx0" brushRef="#br0" timeOffset="432.24">1823 5497 910 0,'10'30'153'0,"2"13"-44"16,0 11-10-16,2 8-55 0,-2 10-31 16,2 7-8-16,-4 4-3 15,2 1 0-15,-8-5-2 16,0-7-1 0,-4-7-37-16,-8-9-76 15,-6-8-74-15,2-7-147 16</inkml:trace>
  <inkml:trace contextRef="#ctx0" brushRef="#br0" timeOffset="666.97">1450 6151 943 0,'0'0'110'0,"36"-11"57"16,-4-5-17-16,11-8-57 15,19-14-30-15,11-14-21 16,17-13-25-16,9-5-13 0,2-1-4 16,-1 6-16-16,-17 8-45 15,-11 16-48 1,-21 17-78-16,-21 17-151 16</inkml:trace>
  <inkml:trace contextRef="#ctx0" brushRef="#br0" timeOffset="880.8">1635 6464 1147 0,'61'-41'42'0,"21"-17"-8"15,13-14-23-15,6-6-11 16,-11 5-24-16,-5 7-178 16,-13 18-172-16</inkml:trace>
  <inkml:trace contextRef="#ctx0" brushRef="#br0" timeOffset="1397.98">2699 6171 831 0,'14'88'100'16,"-2"5"-80"-16,6-2 41 0,-4-11-17 15</inkml:trace>
  <inkml:trace contextRef="#ctx0" brushRef="#br0" timeOffset="3606.54">2574 6163 273 0,'6'-4'36'16,"-2"0"-24"-16,-4-3 13 15,2 1-5-15,0 2-11 0,0 2 3 16,0 2 25-16,2 0-7 16,-2 0-4-16,0 2 11 15,0 2-20-15,2 0-13 16,-4-3-1-16,0 0-3 0,4-1 3 15,0 0-3-15,-2-2-2 16,2-4 1 0,0-3 1-16,4 0-3 15,0 1 3-15,-6 0 12 16,2 2 17-16,0 2-3 16,-2-1-2-16,0 1-1 15,-2 1-8-15,4-1-11 0,-4 0-1 16,0 3-1-16,0-2 2 15,4 3 1-15,-4 0 1 0,0 0 14 16,0 5-3-16,0 6-5 16,0 5-6-16,0 6-5 0,4 7-2 15,-2 8-1-15,4 5-1 16,8 7 0-16,-5 5 5 16,7 0 19-16,-4-2 8 15,2-3 14-15,-8-10 2 0,-2-13-4 16,-4-10 1-16,-2-15-6 15,-6-12-34-15,-8-16 0 16,-2-12 6-16,-3-10 17 0,-1-5-7 16,0-5-11-16,0 5-5 15,6 4 0-15,4 7-1 16,6 5 1 0,6 7 0-16,4 3 1 15,8 2 3-15,6-2 4 0,4 2 30 16,0-2-5-16,4 1-6 15,3 2-6-15,1 1-6 16,2 6-2-16,2 3 2 16,-1 9-15-16,-3 8 1 15,-8 17-1-15,-8 12-5 0,-12 16-1 16,-8 11 4-16,-18 7 0 16,-8-4 0-16,-3-4 2 0,-13-15 0 15,2-18-2-15,1-19-21 16,7-11-74-16,12-12-130 15,8-6-365-15</inkml:trace>
  <inkml:trace contextRef="#ctx0" brushRef="#br0" timeOffset="4354.08">3099 5974 569 0,'0'0'146'0,"0"0"-33"0,30 40-46 16,-17-29-12-16,-3-6-16 15,6-2-8-15,2-3-7 16,-2-5-7-16,4-5 2 15,0-2 9-15,-4-2 2 0,2-2-11 32,-7-2-9-32,-1-4 12 0,-4-3-1 15,-4-2-9-15,-2 1-4 16,-4-4-3-16,-8 6-1 16,-3 1-1-16,-5 7 1 15,-4 8 0-15,-4 8-2 0,2 8 3 16,2 11-2-16,6 9 2 15,3 7-1-15,9 3-1 0,2 4 1 16,4 2 10-16,4 1 18 16,4-3-11-16,9-4-9 15,1-7-2-15,8-11-4 16,4-10 1-16,6-12 6 16,-1-16-5-16,5-14-3 0,-14-6-4 15,0-5 0 1,-16-3-2-16,-8 4-26 15,-8 4-111-15,-8 5-99 16,0 12-127-16</inkml:trace>
  <inkml:trace contextRef="#ctx0" brushRef="#br0" timeOffset="4738.93">3504 5811 356 0,'0'0'145'16,"26"-39"-77"-16,-18 24-21 0,-8 6 12 16,0 8 2-16,-4 6 28 15,-8 13 47-15,2 8-55 0,-6 9-11 16,2 3-15-16,0 0-3 16,2 1-12-16,8-3 0 15,4-7-6-15,4-6-16 16,4-4-6-16,10-7-6 0,-2-10 0 15,8-3-5-15,2-13-2 16,1-5-4 0,-3-5-1-16,-6-2 2 15,-4-2 5-15,-4 3-2 16,-10 2 1-16,-4 0-1 16,-14 2 0-16,0 0-1 15,-6 2 1-15,-3 5-33 0,-1 0-60 16,0 5-31-16,4 3-37 15,6 6-76-15,4 6-100 0</inkml:trace>
  <inkml:trace contextRef="#ctx0" brushRef="#br0" timeOffset="5208.38">3663 5774 618 0,'0'0'77'16,"34"57"89"-16,-22-14-64 15,3 6-18-15,5 7-19 16,-6 4-23-16,2 1-15 16,-2-4-12-16,2-5 1 15,-2-7-10-15,-2-9-4 16,-6-10 1-16,0-9-2 15,0-11 2-15,-6-6-2 0,-6-15-6 16,-4-12 4-16,-4-10 1 16,-4-10 1-16,-6-10 0 15,-2-5-4-15,0-4-2 0,1-2-1 16,5 3 3-16,4 6 3 16,8 4 1-16,8 11-1 15,4 8 5-15,14 8-1 0,8 10 7 16,7 6 30-16,9 4 0 15,2 4-17-15,7 3-13 16,-5 1-5 0,0 5-8-16,-4 7 1 15,-17 7-1-15,-7 6-1 16,-16 7-1-16,-14 2-1 0,-18-3 4 16,-11-4-41-16,-9-10-51 15,-7-7-53-15,1-10-97 16,6-6-263-16</inkml:trace>
  <inkml:trace contextRef="#ctx0" brushRef="#br0" timeOffset="5561.25">4134 4987 371 0,'0'0'144'0,"0"0"24"16,0 0 42-16,16 53-118 15,-1-7-24-15,1 12-17 16,2 12-18-16,4 11-4 16,-2 6-9-16,0-2-13 0,-2-5-4 15,2-7-3-15,-11-16-5 0,-3-16-5 32,-6-20-37-32,-2-21-92 15,-8-15-158-15,-1-16-194 0</inkml:trace>
  <inkml:trace contextRef="#ctx0" brushRef="#br0" timeOffset="5924.87">4354 5527 696 0,'30'22'61'0,"-4"-7"11"15,0-6-53-15,-5-9 17 16,-3-13-23-16,2-7-7 0,2-7-1 15,0-1 2-15,-4-4 9 0,-2 2 9 16,-2 2-7-16,-7 3-11 16,-7 8-5-16,-15 7-3 15,-9 10 0-15,-12 5 1 16,-8 10 4-16,1 7-2 16,-3 8-2-16,6 1-1 15,10-1 3-15,13 3-2 16,11 0 3-16,12 0 18 15,9-3 68-15,13-5-1 16,10-3-12-16,8-8-21 0,5-12-29 16,7-4-19-16,1-16-6 15,-3-8-7-15,-4-12-72 16,-15-4-122-16,-5-1-188 0</inkml:trace>
  <inkml:trace contextRef="#ctx0" brushRef="#br0" timeOffset="15480.65">1873 7986 167 0,'0'0'670'0,"0"0"-514"15,0 0 14-15,0 0-61 16,0 0-35 0,0 0-25-16,0 0-18 15,-24 42 17-15,4-18 6 16,3 5-1-16,-5 2-11 0,2 1-12 16,2 0-9-16,4 0-6 15,2-5-5-15,8 0-4 16,2-6-3-16,2-4 1 15,14-7 0-15,2-5 0 0,10-5-3 16,10-1 0-16,1-7 7 16,7 4 4-16,-2 1 9 0,-3 3-4 15,-7 5-7-15,-8 7-6 16,-14 7-7-16,-8 7-12 16,-8-1-40-16,-8 3-16 15,-4-1-18 1,-6-4-30-16,3-7-84 15,1-7-113-15,4-6-62 0,0-4-146 16</inkml:trace>
  <inkml:trace contextRef="#ctx0" brushRef="#br0" timeOffset="15812.56">2018 8178 568 0,'0'0'324'0,"40"-36"-63"0,-16 17-64 15,-2-1-78-15,-5-1-28 16,1 1-15-16,2 1-19 16,-10-1-20-16,-4 1-12 0,-6 1-10 15,-4 1-14-15,-8 2-3 0,-6 6 0 16,-6 6 0-16,1 3 0 16,-1 12-13-16,2 10-5 15,4 10-4-15,4 9-2 16,6 6-3-16,6 4-21 15,2 3 45-15,10-3-11 0,4-5-2 32,0-10-18-32,6-12 2 15,4-15 14-15,0-13-10 0,1-17-11 16,-7-11-3-16,0-9-23 16,0 1-87-16,-6 0-89 15,0 2-63-15</inkml:trace>
  <inkml:trace contextRef="#ctx0" brushRef="#br0" timeOffset="16150.56">2282 8042 620 0,'0'0'334'0,"42"-10"-85"16,-22 10-60-16,-10 2-81 16,-6 7-16-16,-6 6-24 15,-10 3-37-15,-10 6-5 16,-2 3-3-16,-2 5-12 0,3 2-8 16,3-1-1-16,8 0-17 15,10-7-31 1,2-5-5-16,8-9-15 15,10-11-19-15,7-5 0 16,1-11 29-16,4-7 41 16,-4-6 17-16,0-5 19 15,-4-1 8-15,-7-3-7 0,-5 0-14 16,-2 3-4-16,-8 5 5 16,2 8 6-16,-2 6 7 0,2 9 11 15,0 6 41-15,4 7 2 16,0 9-59-16,2 5-15 15,-4 2-4-15,2 5-16 16,-2-4-35-16,0-2-25 0,0-11-36 16,-4-8-65-16,4-8-107 15,-2-16-137-15,4-8 126 0</inkml:trace>
  <inkml:trace contextRef="#ctx0" brushRef="#br0" timeOffset="16413.27">2513 7997 200 0,'12'-30'355'0,"-2"6"-121"16,2 5-41-16,-1 7-14 0,-3 5-49 15,-2 5-38-15,2 2-27 16,-8 9-27-16,0 5-22 16,-4 3-12-16,-2 2-2 0,0-1 0 15,2-2-1-15,2-6 4 16,2-3 15-16,8-5 24 16,10-2-7-16,4-1-15 0,8-4-2 15,0 2-2-15,1 1 9 16,-3 2-19-16,-8 7-3 15,-6 7-5-15,-8 4-4 0,-6 3-22 16,-10 1-35-16,-2-1-12 16,-4-5-25-16,2-4-36 15,-2-6-44-15,7-5-46 0,-3-1-11 16,8-7-353-16</inkml:trace>
  <inkml:trace contextRef="#ctx0" brushRef="#br0" timeOffset="16698.34">2791 7954 503 0,'30'-28'273'0,"-8"3"-96"16,-5 3 24-16,-1 8-67 0,-6 3-34 15,-6 6-19-15,-4 5-26 16,-6 7-30-16,-2 7-13 16,-6 7-4-16,2 3-5 0,5 3-1 15,-3-1-2-15,6 0-14 16,4-5-23-16,2-6-21 0,10-4-40 15,-3-9-29-15,11-3-35 16,-4-9-15-16,4-7 114 16,-4-2 63-16,-2-1 23 15,-6-2 31 1,-4 1 27-16,-4 2-31 16,-12 2-21-16,2 3-25 0,-10 1-3 15,6 4-22-15,0 6-101 16,6 1-404-16</inkml:trace>
  <inkml:trace contextRef="#ctx0" brushRef="#br0" timeOffset="17036.9">3005 7832 501 0,'0'0'384'0,"10"56"-311"15,-4-28 92-15,0-4-79 16,-6-2-19-16,4-8 8 0,-4-9-13 16,4-7-11-16,-2-14-41 15,2-12 25-15,4-8 4 16,4-7-19-16,-4 0 0 16,6 2 0-16,4 7-5 15,2 7 5 1,3 12 3-16,1 13 9 0,2 7-10 15,2 14-16-15,0 8-5 16,0 6-6-16,-3 4-41 16,-1 1-34-16,2-8-41 15,-4-12-58-15,8-11-73 16,-1-8-111-16</inkml:trace>
  <inkml:trace contextRef="#ctx0" brushRef="#br0" timeOffset="17437.24">3508 7307 759 0,'0'0'144'15,"26"49"8"-15,-16-14-46 0,-6 12-46 16,-4 12-20-16,-4 7-11 16,-6 9-17-16,-8 2-9 15,-2-6-5-15,2-6-10 0,0-17-70 16,6-16-90 0,12-23-219-16</inkml:trace>
  <inkml:trace contextRef="#ctx0" brushRef="#br0" timeOffset="18285.16">3856 7643 948 0,'0'0'89'0,"-4"42"45"16,-4-21-69-16,4-3-40 0,2-4-14 16,2-4-8-16,0-10 3 15,10-6 4-15,2-14-15 16,1-8 8-16,1-6-2 0,2-2 0 16,-2 2 2-16,-2 4 1 15,-2 6 8-15,2 9-1 16,-2 7 8-16,2 8 3 15,0 9-7-15,2 10-12 0,1 8-9 16,3 1-15-16,-2 2 7 16,2-4 11-16,4-7 2 15,-6-9 7-15,4-9 3 0,0-6-5 32,-9-13-6-32,3-7 2 15,-8-7 2-15,0-1-1 16,-2 0-1-16,-4 4 0 0,0 6-7 15,2 5-53-15,-2 4 17 16,4 9 22-16,0 5 16 16,2 0 7-16,0 5 2 0,2 3-1 15,2 1 5-15,-2-2 11 16,6 0 6-16,-2-6 12 16,6-1 0-16,0-6-10 0,3-9-3 15,3-7-9-15,2-5 2 16,-4-3 10-16,-4-1 8 0,-4 2-5 15,-6 3-6-15,-8 7-7 16,-2 4-11-16,-8 6-2 16,-6 7-2-16,-4 3 0 15,-2 11 3 1,0 8-3-16,2 7 2 16,6 9 0-16,5 7 1 15,7 3 0-15,2 4-3 0,11-5 1 16,1-4-2-16,8-9-1 15,4-9 2-15,-2-13-5 16,4-9-11-16,-4-6-12 16,-1-15-10-16,-1-8-11 0,-2-8-28 15,-4-2-67-15,2-2-108 16,-6 1-160-16</inkml:trace>
  <inkml:trace contextRef="#ctx0" brushRef="#br0" timeOffset="18670.27">4682 7207 761 0,'0'0'179'0,"0"0"48"0,28-9-88 16,-30 9-76-16,-4 6-55 15,-14 6 54-15,0 4-16 16,-4 6-15-16,2 3-7 0,-3 7-14 16,3 1-7-16,6 1-1 15,6 1-3-15,6-6-26 16,4-1-2-16,4-9 3 0,10-9 1 15,4-10-9-15,5-5-11 16,3-13 20-16,2-7 18 16,0-9 3-16,-4-5 5 15,-4-1 0-15,-10-1 14 16,-6-1 4-16,-3 7 1 16,-2 4-7-16,-3 8-2 0,0 8-3 0,2 9 1 15,2 9 13-15,0 13 66 31,6 9-73-31,-1 8-12 16,5 5 2-16,0 4-4 0,0 0-1 16,0-5-7-16,-4-5-43 15,2-11-44-15,0-13-67 16,-2-12-151-16,4-17-260 0</inkml:trace>
  <inkml:trace contextRef="#ctx0" brushRef="#br0" timeOffset="18855.43">4672 6610 1166 0,'0'0'157'0,"22"53"-10"16,-4-5-79-16,9 17-55 16,5 14-9-16,4 10-2 15,2 2-4-15,0-4 0 16,-13-10-20-16,1-21-31 0,-14-16-55 31,-6-17-104-31,-6-20-196 0</inkml:trace>
  <inkml:trace contextRef="#ctx0" brushRef="#br0" timeOffset="19040.43">4646 7099 1247 0,'0'0'117'15,"38"7"50"-15,-10-15-91 16,9-13-63-16,5-8-11 0,8-4-1 16,5-5-11-16,-1 2-53 15,2 2-36 1,-1 6-70-16,-5 6-195 16</inkml:trace>
  <inkml:trace contextRef="#ctx0" brushRef="#br0" timeOffset="19472.62">5171 6589 1180 0,'19'47'71'0,"7"11"-2"0,2 10-5 15,2 7-28-15,0 0-24 0,-5-1-3 16,-3-11-4-16,-8-13-2 31,-8-22 1-31,-6-23-7 0,-8-19-18 16,-10-24-32-16,2-17 18 15,-3-6 6-15,5-1-14 16,8 7-7-16,6 17 22 16,18 17 30-16,7 21 42 15,9 19 22-15,14 18-18 0,0 12-8 16,-5 7-6-16,3 1-9 16,-8-1-20-16,-7-9-5 15,-5-9-4-15,-14-12-53 16,-4-16-63-16,-2-10-95 0,-6-12-326 0</inkml:trace>
  <inkml:trace contextRef="#ctx0" brushRef="#br0" timeOffset="19820.36">5737 6926 979 0,'0'0'36'16,"0"0"39"-16,33-25-30 15,-19-1-37-15,-6-2 22 16,0-5-3-16,-2 3-7 0,-2 0-6 0,-8 5 2 16,-6 4 2-16,-6 9 0 15,-6 7-5-15,-1 5-5 16,-3 14-1-16,4 9-3 15,4 9 1-15,6 11 17 16,12 5 46-16,8 4-6 0,10 0-24 16,8-1-5-16,4-6 3 0,3-8-8 15,1-11-22-15,-4-12-5 16,-4-14-17-16,-4-7-63 16,-10-18-80-16,-3-6-186 15,-5-11-356-15</inkml:trace>
  <inkml:trace contextRef="#ctx0" brushRef="#br0" timeOffset="20190.2">5969 6696 738 0,'0'0'204'16,"22"37"-28"-16,-10-14-11 16,2 1-81-1,0 1-20-15,2 1-15 16,-9-2-30-16,-1-2 1 16,-2-6 14-16,-4-3-13 0,-2-7-11 15,-8-6-12-15,-5-4 1 16,-1-10 10-16,-8-7 11 15,2-7-2-15,-2-6-1 16,4-6-6-16,2-6-5 16,7-1-2-16,7 0 1 0,4-1-1 15,6 1-1-15,9 5-18 16,5 5-30-16,6 3-44 0,0 5-58 16,8 5-155-16,1 3-511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23:54:45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3752 6528 1059 0,'0'0'219'0,"0"0"-113"15,0 0-21-15,0 0-28 16,-47 22-27-16,19-2-23 0,-2 8-7 15,2 4-2-15,2 6-3 16,6 4-18 0,7 0-13-16,3-1 6 15,8-2 9-15,4-5 13 16,12-4-4-16,7-9-27 16,9-7 32-16,4-7 3 0,10-7 2 15,-5-12 0-15,5-6-2 16,-4-3-2-16,-4-6-19 15,-7-1-35-15,-11 3-100 0,-2-1-106 16,-2 7-226-16</inkml:trace>
  <inkml:trace contextRef="#ctx0" brushRef="#br0" timeOffset="330.57">4040 6616 824 0,'0'0'205'0,"0"0"-70"0,0 0-14 16,0 0-75-16,0 0-25 16,-45-4-1-16,17 22-13 15,2 5-7-15,2 1 0 16,6 4 1 0,8-1-1-16,6-2-2 15,6-3-7-15,14-6-12 16,6-6-10-16,12-7 12 15,8-6 12-15,3-9 5 16,5-5 2-16,-2-5 2 0,-13-3 2 16,-7 1 3-16,-10 0 13 15,-14 1-4-15,-8 0-9 0,-12 3-9 16,-6 3 2-16,-4 2 0 16,-3 4-1-16,1 2-107 15,2 4-167-15,6 3-97 0</inkml:trace>
  <inkml:trace contextRef="#ctx0" brushRef="#br0" timeOffset="769.47">4316 6591 1025 0,'16'35'154'15,"2"8"1"-15,-2 4-48 0,-2 2-54 16,-2-3-26-16,-4-8-20 15,-2-12-7-15,-6-13-2 16,-4-17-53-16,-2-24-254 16,-4-19 0-16,0-16-437 0</inkml:trace>
  <inkml:trace contextRef="#ctx0" brushRef="#br0" timeOffset="935">4302 6267 1102 0,'0'0'224'0,"6"30"-100"0,-6-16-54 32,0-6-62-32,-6-3-4 0,3-3-10 15,-1-2-15-15,4-2-131 16,4-1-172-16,3-1-472 16</inkml:trace>
  <inkml:trace contextRef="#ctx0" brushRef="#br0" timeOffset="1269.94">4521 6686 846 0,'0'42'7'31,"2"-8"83"-31,-2-11 61 0,2-9-50 15,0-11-33-15,2-7-34 16,4-14-55-16,-2-10 80 16,8-5-25-16,4-6-25 15,1-1-6-15,5 1-2 0,-2 8 1 16,-2 6 0-16,4 11 2 16,-4 9 1-16,-2 6 0 0,-4 12-2 15,-3 9-4-15,-7 7 5 16,-2 4-4-16,-2 1-1 15,-2-1-1-15,-2-4-12 16,4-8-87-16,0-10-92 16,4-8-181-16,6-6-347 0</inkml:trace>
  <inkml:trace contextRef="#ctx0" brushRef="#br0" timeOffset="1702">5270 6490 944 0,'0'0'200'0,"0"0"-47"0,0 0-93 16,-44-6 16-16,14 12-13 16,5 7-40-16,-9 5-7 15,8 5 4 1,8 3 11-16,6 3 2 15,8 2 9-15,4 1-7 16,10-4-16-16,8-6-13 16,6-5-8-16,6-8-2 0,1-5 0 15,5-8-5-15,-6-6-45 16,-4-6-43-16,-4-1-73 16,-5 0-138-16,-1 2-482 0</inkml:trace>
  <inkml:trace contextRef="#ctx0" brushRef="#br0" timeOffset="1905.5">5401 6507 1156 0,'0'0'175'16,"36"46"-48"-16,-24-21-45 15,-4-4-65-15,-2-4-17 16,-10-8-10 0,-8-9-91-16,2-9-159 15,-6-9-134-15</inkml:trace>
  <inkml:trace contextRef="#ctx0" brushRef="#br0" timeOffset="2390.61">5719 6286 588 0,'0'0'228'15,"0"0"-25"1,0 0-82-16,-12 44-67 0,-14-18 15 15,-4 4-30-15,0 7-20 16,-7 2-14-16,5 3-5 16,2 3-5-16,8-5-1 15,6-3 2-15,8-9-10 16,8-9-45-16,12-10 16 16,8-9-16-16,12-9 31 0,4-14 13 0,1-11-7 15,3-5 11-15,-6-8 10 16,-6-7 7-16,-8 0-1 15,-10-5-1-15,-8 1-2 16,-4 1 0-16,-6 6-1 16,0 5 2-16,-2 9 31 15,4 10 47 1,0 11 28-16,6 11-6 0,-4 10-18 16,4 19 31-16,4 14-87 15,0 10-23-15,2 15-5 16,2 5-1-16,0 1-4 15,-2-6-13-15,2-8-63 16,-4-10-15-16,0-14-26 0,-1-10-69 16,1-8-79-16,0-7-88 0</inkml:trace>
  <inkml:trace contextRef="#ctx0" brushRef="#br0" timeOffset="2670.64">5866 6549 516 0,'32'-17'169'0,"3"-1"12"0,3 1-40 16,-2-2-20-16,0 2-55 15,-11 1-23-15,-5-1-7 0,-6 4-14 16,-12-1-17-16,-4 2-11 16,-8-1-2-16,-10 3 5 15,-2 1 8-15,-7 4 4 16,-1 5 3-16,-2 2 0 0,2 15 4 16,6 8 10-16,7 7-12 15,5 9-5 1,4 1 1-16,8 1 0 15,0-4-6-15,8-3-2 16,4-10-2-16,5-6-4 16,5-10-18-16,2-10-86 15,8-7-55-15,2-9-70 0,-1-6-129 16</inkml:trace>
  <inkml:trace contextRef="#ctx0" brushRef="#br0" timeOffset="3020.87">6192 6397 677 0,'3'28'84'15,"3"4"53"-15,-2 1-32 0,0 3-12 16,0 0-6-16,-4-2-25 15,2-4-53-15,0-6 23 16,-2-8 34-16,2-14-42 0,0-8-18 16,4-19-21-16,-2-9 22 15,2-4-3-15,2-5-2 16,4 3 0-16,-4 6-1 0,4 10 2 16,2 10 1-16,4 9 33 15,-6 6 6-15,2 13-12 16,-5 9-21-16,1 5-9 15,-4 4-3-15,-2 5-4 0,2-3-39 16,4-1-180-16,8-3-178 16</inkml:trace>
  <inkml:trace contextRef="#ctx0" brushRef="#br0" timeOffset="3437.52">6924 6385 756 0,'0'0'96'16,"-47"16"103"-16,13-3-59 15,-2-2-56 1,-3 5-30-16,1 0-32 0,4 3-16 16,6 3-4-16,6 2 1 15,10 0-3-15,9 0 2 16,3 0 1-16,11-3-4 15,11-5-2-15,6-2-3 0,10-7-6 16,4-5 13-16,1-2 0 16,-1-4-1-16,-2-6 1 15,-9-1-28-15,-5-6-25 0,-10 0-33 16,-6-1-64-16,-6-1-156 16</inkml:trace>
  <inkml:trace contextRef="#ctx0" brushRef="#br0" timeOffset="3823.85">6944 6464 601 0,'0'0'331'0,"0"0"-114"15,0 0-29 1,32 14-82-16,-18-13-13 15,2-1-36-15,6-7-24 16,2-4-11-16,-3-5-6 16,-1-2-7-16,-2-3-2 15,-4 1-6-15,-6 2-3 16,-8 2-1-16,-16 2 2 0,-4 5-1 16,-7 3 1-16,-7 6 1 0,0 7-4 15,-2 7-10 1,8 8 4-16,9 3 5 0,1 4 8 15,14 2 2-15,6-1 1 16,10 0 0-16,7-2-1 16,7-3 1-16,4-6 4 15,6-6-6-15,2-9-5 16,1-6-7-16,-3-9-108 16,-4-6-97-16,-6-4-165 15,-8 0-561-15</inkml:trace>
  <inkml:trace contextRef="#ctx0" brushRef="#br0" timeOffset="4529.17">7318 6119 753 0,'0'0'315'0,"0"0"-146"16,0 0-63-16,0 0-77 0,0 0 1 15,30-36 29-15,-9 11-21 0,9 0-7 16,0 3 19-16,2 7 3 16,-4 9-4-16,-3 6-4 15,-5 7-14-15,-4 10-16 0,-8 4-9 16,-8 6-8-16,-8 4-2 31,-10 2 0-31,-4 0-5 16,-5 0-50-16,-3-3-36 0,2-1-66 15,2-2-138-15,8-2-310 16</inkml:trace>
  <inkml:trace contextRef="#ctx0" brushRef="#br0" timeOffset="4778.77">7435 6569 1350 0,'0'0'73'16,"0"0"-15"-16,0 0-74 16,0 0-113-16,0 0-292 0</inkml:trace>
  <inkml:trace contextRef="#ctx0" brushRef="#br0" timeOffset="23422.87">2302 8700 783 0,'0'0'109'0,"-40"5"8"15,5 3-14-15,-3 3-37 0,-10 2-37 16,1 2-21-16,1 2-11 16,2 2-8-16,5 4-70 15,7 4-159-15,6 4-28 0,8 2-244 16</inkml:trace>
  <inkml:trace contextRef="#ctx0" brushRef="#br0" timeOffset="23708.1">2066 8996 606 0,'51'-25'206'15,"-3"-7"-74"-15,-2-2-22 16,-16-7-58 0,-9-1-43-16,-11-4-5 15,-6-2-2-15,-4-1-5 16,-6 0-6-16,-9 2 7 0,1 8 2 16,-2 3 1-16,2 8-1 15,0 7 1-15,6 7 19 16,0 9 35-16,2 7 36 15,4 13 52-15,2 12-54 0,0 10-28 16,2 11-9-16,4 8-18 16,4 4-16-16,0 2-11 15,4 0-7-15,-4-3-1 0,2-9-1 16,-2-8-23-16,0-8-25 16,-1-13-40-16,1-12-58 15,6-8-154-15,-2-7-383 0</inkml:trace>
  <inkml:trace contextRef="#ctx0" brushRef="#br0" timeOffset="24230.2">2455 8734 829 0,'0'0'159'0,"0"0"20"0,6 31-60 0,-4-16-47 16,-2 4-13-16,0 4-3 15,0 1-13-15,0 0-12 16,0-1-20-16,0-6-10 16,0-9-2-16,2-8-44 15,2-8-145-15,4-9-101 0,0-7-205 16</inkml:trace>
  <inkml:trace contextRef="#ctx0" brushRef="#br0" timeOffset="24380.77">2451 8705 841 0,'0'0'444'0,"0"0"-290"0,0 0-43 15,0 0-91-15,0 0-30 0,0 0 6 16,0 0-27-16,30-30-75 15,-12 17-76-15,-4 2-178 16,6 4-370-16</inkml:trace>
  <inkml:trace contextRef="#ctx0" brushRef="#br0" timeOffset="24816.96">2642 8715 894 0,'0'0'200'15,"6"31"-24"-15,-4-18-78 0,0 1-37 16,0-2-16-16,2-2-18 16,-4 0-15-16,4-2-7 15,-4-3-4-15,4-2-4 0,4-3 3 16,2-3-20-16,3-6-25 16,7-1 17-16,2-4-3 15,4 1 15-15,4 0 9 16,-4 1 6-16,3 3 3 0,-1 0-1 15,-2 2 1-15,-2 2 1 16,-2-3 2-16,-10-1 0 0,-2 2-4 31,-2-2-3-31,-8 0 0 0,-4 0 0 16,-12 1 1-16,0 4-1 0,-4 4 3 16,-2 0 0-16,-4 9 0 15,4 5 1-15,5 5 5 16,1 4 11-16,6 0 16 15,6 1 3-15,4-2-2 16,10-1 4-16,10-7 4 16,5-4-14-16,7-3-22 0,4-6-8 15,2-1 1-15,-5-6-6 16,-3-3-57-16,-4-1-68 16,0 0-149-16,-6 1-404 15</inkml:trace>
  <inkml:trace contextRef="#ctx0" brushRef="#br0" timeOffset="25266.53">3345 8649 697 0,'0'0'245'15,"-36"12"-138"-15,12-3 11 0,-1 0-71 32,-5 3-31-32,2 5-14 15,0 1-2-15,10 3-3 0,4 1 0 16,10 1 0-16,4-3 2 16,12-5 2-16,10-2 2 15,10-7 5-15,10-6-5 16,-3-2-3-16,5-7 1 0,2-5-1 15,-8-3-15-15,-5 2-101 0,-5 2-171 16,-6 3-460-16</inkml:trace>
  <inkml:trace contextRef="#ctx0" brushRef="#br0" timeOffset="25518.54">3518 8292 1076 0,'0'0'220'0,"4"54"-33"16,4-15-64 0,-4 4-46-16,4 10-27 15,0 3-23-15,2 3-18 16,-2-5-8-16,-1-8-5 15,-1-8-21-15,-2-15-47 16,-4-9-71-16,-10-9-94 16,1-5-247-16</inkml:trace>
  <inkml:trace contextRef="#ctx0" brushRef="#br0" timeOffset="25682.63">3327 8611 1410 0,'0'0'204'0,"0"0"-32"15,56 1-99 1,-18-11-50-16,7-6-16 16,5-3-5-16,0-3-6 15,1 1-71-15,-5 0-44 16,-4 7-61-16,-7 6-116 16,1 5-411-16</inkml:trace>
  <inkml:trace contextRef="#ctx0" brushRef="#br0" timeOffset="26166.65">4299 8710 161 0,'0'0'806'0,"13"37"-678"0,-1-22-15 16,6-2-54 0,0-8-32-16,2-5-16 15,0-6-19-15,0-9 3 16,-2-6 2-16,-5 2 0 15,-1-4 2-15,-4 2 1 0,-2 2 1 16,0 1-2-16,2 3-28 16,-4 1-40-16,2 2-58 15,6 3-139-15,-6 4-387 0</inkml:trace>
  <inkml:trace contextRef="#ctx0" brushRef="#br0" timeOffset="26483.17">4714 8480 841 0,'0'0'238'0,"0"0"-62"16,-20 40-73-16,2-21-34 16,-4 2-2-16,0 1-29 15,2 0-17 1,4-2-6-16,3-2 3 15,7-6 4-15,6-2 2 0,6-2 2 16,11-5-8-16,7-1-13 16,6 0 0-16,2 1-2 15,0 0 2-15,-5 3 0 0,-3 3-1 16,-10 2 1-16,-8 5-5 16,-6 4-4-16,-8-1-55 15,-10 3-31-15,-6 1-22 0,1 1-78 16,-3-1-149-16,4-4-279 15</inkml:trace>
  <inkml:trace contextRef="#ctx0" brushRef="#br0" timeOffset="26840.11">5002 8804 934 0,'0'0'305'0,"0"0"-239"16,0 0-11-16,0 0-74 15,29 4-193 1,-15-11-378-16</inkml:trace>
  <inkml:trace contextRef="#ctx0" brushRef="#br0" timeOffset="27338.61">5600 8574 1023 0,'0'0'293'0,"10"47"-150"0,-8-17-26 15,1 1-70-15,-1 0-35 32,-2-6-11-32,0-6-18 0,0-10-73 0,0-9-93 15,0-10-345 1</inkml:trace>
  <inkml:trace contextRef="#ctx0" brushRef="#br0" timeOffset="27523.7">5570 8414 1238 0,'0'0'84'15,"0"0"-11"-15,0 0-69 0,0 0-4 16,30-21-36-16,-24 8-58 15,1 3-52-15,5 2 7 16,-6 7 17-16,6 2-78 16,2 9-271-16</inkml:trace>
  <inkml:trace contextRef="#ctx0" brushRef="#br0" timeOffset="28189.75">5794 8556 751 0,'2'32'428'16,"2"3"-255"-16,-2-2-14 0,2-4-69 0,-4-6-40 15,0-9-20-15,0-7-15 16,0-7-14-16,0-14-20 16,6-7 11-16,2-6-23 15,8-3-7-15,-4 2 1 0,6 2 4 16,4 7 11-16,-5 10 14 15,5 7 2-15,-2 3 0 0,2 9-14 16,0 5-20-16,-6 2-15 16,2-4-21-16,-4-1-16 31,1-8 23-31,3-4-15 16,-4-2-47-16,6-12 52 0,4-3 42 15,4-3 37-15,2-1 5 16,1 2 46-16,1 4 46 0,-4 4 15 15,-4 4-4-15,-8 6 8 16,0 1-30-16,-16 4-11 16,-6 2-26-16,-8 7-32 15,-8 2-13-15,-6 4-2 0,-2 7-1 16,0 3-3-16,1 3-1 16,7-2-2-1,6-1-27-15,10-1 9 16,6-6 10-16,10-11 3 0,12-5 1 15,6-8-1-15,7-12 0 16,-1-10 6-16,4-8 4 16,-6-7 1-16,-7-7 1 15,-7-3 7-15,-6-5-2 16,-12-2 3-16,-4-1-3 0,-6 1-2 16,-2-1-2-16,-2 4-1 15,3 4 9-15,-5 11 23 16,10 5 17-16,-4 12 23 15,8 10 7-15,2 13-4 16,4 19 36-16,4 16-39 0,0 19-64 16,2 17-7-16,-2 13-1 0,-1 7-4 15,-3-1-24-15,0-8-28 16,2-18-23-16,-6-21-48 16,8-27-74-16,2-23-200 0</inkml:trace>
  <inkml:trace contextRef="#ctx0" brushRef="#br0" timeOffset="28741.28">6527 8555 744 0,'0'0'209'15,"0"0"-11"-15,0 0-62 0,6 32-31 16,0-17-18-16,0 1-36 16,2 1-17-16,-2 2-18 15,-2-3-12-15,2-4-3 16,0-7-8-16,-6-5-74 15,4-4-164 1,0-9-185-16</inkml:trace>
  <inkml:trace contextRef="#ctx0" brushRef="#br0" timeOffset="28890.65">6545 8470 985 0,'0'0'300'0,"0"0"-163"0,0 0-108 0,0 0-30 15,0 0 0-15,14-34-34 16,-6 22-69-16,4 2-82 16,-2 4-99-16,2 3-320 15</inkml:trace>
  <inkml:trace contextRef="#ctx0" brushRef="#br0" timeOffset="29458.51">6704 8556 866 0,'0'0'309'0,"8"47"-159"31,-8-26-29-31,2-8-72 0,0-3-29 16,-2-5-16-16,0-5-7 15,0-6-79-15,-2-7-22 16,2-4-34-16,0-2-5 15,4-1-21-15,2-2 12 16,4 6-13-16,0 1 93 16,6 3 75-16,-6 7 27 0,5 1 56 0,-3 3-9 15,2 1-11-15,-2 0 4 16,2 1-10-16,-4 3-21 16,6 0 1-16,-6-2 0 15,6 1 10-15,0-2 0 0,2 0-16 16,3-1-3-16,1-1-2 15,2-5-5 1,-2-2 2-16,0-4 10 16,-4-1-4-16,-4 1-11 15,-3-2-11-15,-7 2-6 16,-4 0-3-16,-4 5 0 0,-7 2-1 16,1 2 1-16,-6 3 0 0,2 6 1 15,-2 7 2-15,2 5 4 16,4 3 7-16,0 5-1 15,8 1-6-15,2-1 2 16,4-2 1-16,8-2 6 16,8-4-7-16,6-7-9 15,2-6-2-15,3-5-1 0,3-1-1 16,-4-10-1-16,-8-3-7 16,-4-1-66-16,-2 2-85 0,-7 1-152 15,-1 2-369-15</inkml:trace>
  <inkml:trace contextRef="#ctx0" brushRef="#br0" timeOffset="29743.96">7403 8367 952 0,'0'0'202'16,"0"0"-30"-16,0 0-107 0,-34 15 43 15,11-3-52-15,1 4-29 16,2 7-13-16,4 3-8 16,2 2-4-16,8 1 1 0,4-4-1 15,6-2-2 1,14-5 0-16,4-7-6 16,8-4-18-16,-1-7-33 15,3-3 5-15,0-8-18 0,-4-4 0 16,-6-3-24-16,-2-3-62 15,-9 1-91-15,-1 0-252 16</inkml:trace>
  <inkml:trace contextRef="#ctx0" brushRef="#br0" timeOffset="29976.18">7540 7968 1245 0,'0'0'182'0,"14"46"-20"0,-8-9-91 15,2 12-36-15,0 11-13 16,-4 11-17-16,0 2-6 16,-2-5-8-16,-2-7-43 0,0-13-34 31,-6-17-36-31,0-18-84 15,-4-13-187-15,0-9-218 0</inkml:trace>
  <inkml:trace contextRef="#ctx0" brushRef="#br0" timeOffset="30144.91">7344 8306 1059 0,'0'0'315'0,"0"0"-95"0,43 1-80 15,-13-2-72-15,6-7-37 16,2-5-24-16,3-1-7 15,-3-3-3-15,2-2-57 16,-4 3-54-16,1-2-60 16,-5 2-103-16,0 1-264 0</inkml:trace>
  <inkml:trace contextRef="#ctx0" brushRef="#br0" timeOffset="30653.99">8337 8339 631 0,'0'0'341'16,"0"0"-122"-16,0 0-102 0,-44 13-45 15,18-4 12-15,-4 3-33 16,-1 1-22-16,3 6-10 0,4 0 19 16,4 4-18-16,6 3-2 15,6 0 15-15,8 0-6 16,2-2-6-16,10-4-6 15,8-6-9-15,6-6-9 16,4-4-5-16,5-4-54 0,-1-4-71 16,-4-4-127-16,-2 1-338 0</inkml:trace>
  <inkml:trace contextRef="#ctx0" brushRef="#br0" timeOffset="31062.69">8526 8386 1115 0,'0'0'205'0,"0"0"-86"16,0 0-49-16,0 0-15 16,0 0 9-16,0 0-26 15,-38 10-10-15,24 7-15 0,0 6-6 16,6 2-2-16,-2 2-3 0,10-3-1 15,4 0-1-15,10-9-9 16,8-6-16-16,4-6-6 16,-5-3 1-16,9-8 1 15,-8-6 6-15,-2-3 7 16,-2-1 0-16,-4-2 6 0,-6 2 3 16,-2-1 4-1,-2 3 4-15,-2 4 0 16,0 3 3-16,-2 3 30 15,0 5 22-15,0 1 5 16,0 5 9-16,0 6-26 16,-4 4-35-16,0 3-10 0,0 3-6 15,4-1-59-15,0-3-42 16,2-7-42-16,6-9-71 0,6-2-200 16</inkml:trace>
  <inkml:trace contextRef="#ctx0" brushRef="#br0" timeOffset="31394.96">8829 8342 1014 0,'0'0'185'0,"-4"28"-30"0,0-12-104 0,-3 1-16 16,3 2-19-16,4-1-9 0,0-1-3 31,11-4-2-31,1-5-7 15,6-8-3-15,8-4-4 0,-4-10-26 16,-4-6-2-16,2-3 1 0,-2-3 5 16,-5 2 26-16,-1 1 0 15,-4 4 5-15,2 4 4 16,2 4 3-16,0 6 28 16,2 5 25-16,-2 6-9 15,2 8-14-15,-2 5-13 0,-2 6-16 16,-2 3-6-16,-2 3-3 15,0-7-36-15,-2-4-36 16,1-11-29-16,1-9-64 0,4-4-192 16,0-13-223-16</inkml:trace>
  <inkml:trace contextRef="#ctx0" brushRef="#br0" timeOffset="31681.31">9266 8226 565 0,'0'0'239'0,"0"0"-63"16,0 0-39-16,0 0-103 16,0 0 27-16,0 0 9 15,-41 31-7-15,25-15-13 0,4-1 0 16,2 2-2-16,4-3 5 0,6-1-14 16,4-3-6-16,12-1-2 15,4-3-7-15,2 2 4 16,7 1 3-16,-7 2 1 15,0 2-6-15,-6 0-5 16,-10 4-11-16,-6 1-17 0,-10 0-13 31,-6-3-73-31,-6-3-27 0,4-4-54 16,-1-5-139-16,9-3-269 16</inkml:trace>
  <inkml:trace contextRef="#ctx0" brushRef="#br0" timeOffset="32681.36">8436 8399 715 0,'0'0'184'0,"0"0"-67"16,0 0-84-16,0 0-28 15,0 0-6-15,0 0-1 16,0 0-1-16,0 0 4 0,-4-33 24 16,18 25 74-16,4 1 24 15,4 0-37-15,0 1-25 16,-1 1-24-16,1 2-17 0,-2 3-9 15,-2 1-5-15,-4 6-3 16,0 2-2-16,-4 2-14 16,0 1-14-1,-6-1-16-15,0-2-31 16,-2-1-45-16,0-1-129 0,0-3-335 16</inkml:trace>
  <inkml:trace contextRef="#ctx0" brushRef="#br0" timeOffset="33671.16">9656 8249 703 0,'0'0'219'0,"0"0"-15"0,0 0-57 16,0 0-33-1,0 0-38-15,0 0-40 16,0 0-34-16,0 0 4 16,-36 27 3-16,12-16-4 15,0 4-5-15,4 1-1 0,7 0 1 0,-3 2 3 16,8-2-2-16,6 2-1 16,2-4 0-1,8-1-1-15,10-4-1 16,-3-5-6-16,9-3 3 15,0-1 4-15,0-3 2 0,-2-4 2 16,-2-1 6-16,-8 0-2 16,-2 1-2-16,-3-2-2 0,-3 1-3 15,0-2 1-15,-2 4-1 0,-2-1 2 16,2 4 11-16,-2-1 23 16,0 3 17-16,0 1 7 15,2 0 21-15,6 3 4 16,-4 6-43-16,0 4-28 15,2 2-9-15,2 7-4 0,0-2-15 16,0-3-39-16,0-6-8 16,2-10-33-1,4-5-76-15,2-12-67 16,-2-7-203-16</inkml:trace>
  <inkml:trace contextRef="#ctx0" brushRef="#br0" timeOffset="33937.51">9930 7866 858 0,'0'0'386'0,"0"0"-189"15,-4 39-80-15,2-20-34 0,0 7-8 31,-2 3-23-31,0 9-10 16,2 6-15-16,0 4-9 0,0 2-11 16,2 3-4-16,0-5-5 15,0-4-14-15,-4-9-48 0,4-7-20 16,0-9-49-16,0-7-104 16,0-10-270-16</inkml:trace>
  <inkml:trace contextRef="#ctx0" brushRef="#br0" timeOffset="34516.08">10281 8292 1198 0,'0'0'168'15,"8"36"-10"-15,-4-18-85 0,0-3-28 16,-2-2-28-16,2-2-16 15,-4-6-3-15,0-5-54 16,0-11-169-16,0-6-98 16,0-6-269-16</inkml:trace>
  <inkml:trace contextRef="#ctx0" brushRef="#br0" timeOffset="34661.86">10270 8080 664 0,'0'0'691'0,"0"0"-581"0,0 0-84 16,0 0-26-16,0-46 2 16,0 27-66-16,0 0-117 15,0 8-185-15,2 4-432 0</inkml:trace>
  <inkml:trace contextRef="#ctx0" brushRef="#br0" timeOffset="34954.62">10452 7717 1163 0,'0'0'176'15,"26"40"-1"-15,-10-5-80 16,0 8-41-16,-2 9-21 16,2 6-16-16,-4 3-7 15,2 0-7-15,-9-6-4 0,-1-9-4 16,-2-11-48-16,-2-9-71 16,-2-10-80-16,0-6-204 15,-2-8-474-15</inkml:trace>
  <inkml:trace contextRef="#ctx0" brushRef="#br0" timeOffset="35174.79">10407 8102 931 0,'0'0'209'0,"0"0"17"15,25-31-99-15,-1 16-58 0,4 0-22 16,6-1-28-16,2 5-14 0,1 2-3 16,-5 5-32-16,-2 3-56 15,-2 2-48-15,-6 6-121 16,-7 2-207-16</inkml:trace>
  <inkml:trace contextRef="#ctx0" brushRef="#br0" timeOffset="35434.69">10736 8002 458 0,'0'0'549'0,"0"0"-386"15,8 44 4-15,2-24-75 16,2 2-6-1,4-1-9-15,4 3-26 16,-2-2-30-16,4-2-16 0,-3-4-3 16,-5-4-4-16,0-3-22 15,-4-9-58-15,0-4-57 16,-2-8-134-16,0-9-117 16</inkml:trace>
  <inkml:trace contextRef="#ctx0" brushRef="#br0" timeOffset="35621.69">11060 7907 849 0,'0'0'262'16,"4"48"-88"-16,-16-9-65 15,-10 9-44-15,-7 7 8 16,-7 12-22 0,-6 9-22-16,-2 5-19 0,3-2-7 15,5-4-4-15,6-11-3 16,8-15-79-16,14-14-120 15,12-16-282-15</inkml:trace>
  <inkml:trace contextRef="#ctx0" brushRef="#br0" timeOffset="100866.15">21439 5165 623 0,'0'0'178'0,"0"0"-55"16,0 0-14-16,0 0 31 0,4 50-34 16,-6-7-17-16,-2 15-27 15,-4 13-27 1,2 13-8-16,-2 5-5 15,0 5-5-15,0-1-2 16,4-9-8-16,-2-12-6 16,2-12 0-16,-2-17-2 15,0-19-15-15,2-17-36 0,0-16-48 16,4-23-36-16,0-18-49 16,2-12-50-16,6-13-11 0,2-5-74 15,4-2 134-15,2 5 206 16,6 7 78-16,0 12 43 15,2 11 54-15,7 15 7 16,-5 16-28-16,4 16 37 0,-4 15-44 16,-6 23-59-16,0 15-41 15,-5 16-11-15,-7 16-24 0,-4 8 18 16,-4 0-27-16,-2-7-12 16,-4-12-9-16,0-19-2 15,4-25-37-15,2-27-68 16,0-19-131-16,10-22-65 0,10-10-294 31</inkml:trace>
  <inkml:trace contextRef="#ctx0" brushRef="#br0" timeOffset="101404.99">22114 5861 729 0,'0'0'273'16,"0"0"-58"-16,22-29-63 16,-12 9-53-16,2-4-17 0,0-4-26 15,-2-3-24-15,-2 2-15 0,-6 1-10 16,-2 6-1-16,-4 7 3 15,-10 9-4-15,-6 6 8 16,-6 14-7-16,-2 11-2 0,-5 13-1 16,3 10-2-16,6 9-3 31,6 5-3-31,8 4 7 16,10 1 3-16,8-3 3 15,10-6 21-15,10-6 7 0,8-12-14 16,-3-16-13-16,5-15-5 15,0-14-7-15,-6-17-5 16,-7-12-9-16,-3-6-66 16,-10-3-53-16,-2 2-54 0,-6 4-134 15,0 7-150-15</inkml:trace>
  <inkml:trace contextRef="#ctx0" brushRef="#br0" timeOffset="101774.64">22500 5795 703 0,'31'-20'213'15,"-5"3"1"-15,-6 5-66 0,-10 4-32 0,-10 4-46 16,-4 6-40-16,-12 10-1 16,-4 10 20-16,-5 7-10 15,-3 10-25-15,-4 8-7 32,4 4-3-32,10 0 1 0,0-3-36 15,14-7-15-15,4-8 7 16,10-13 1-16,10-14 10 15,6-12 1-15,8-18 6 0,2-9 6 16,-3-10 10-16,-1-9 5 16,-6-3 0-16,-4 3 1 0,-8 5 5 15,-2 5-2-15,-4 13 0 16,-1 9 15-16,-1 14 19 16,0 13 24-16,0 18-17 0,-2 15-25 15,0 13-1-15,0 12-8 16,-2 5-8-16,-2-3-2 15,2-11-43-15,-2-19-51 0,4-22-17 16,0-21-103-16,2-28-200 16</inkml:trace>
  <inkml:trace contextRef="#ctx0" brushRef="#br0" timeOffset="102007.65">22798 5077 1049 0,'0'0'202'0,"0"0"-44"15,39 61-106-15,-25 4-45 16,6 26 2-16,0 27-3 16,2 17-1-16,0-3-2 15,-4-7-1-15,-1-18 0 16,-9-28-2-16,-8-32-19 0,-6-35-47 15,-11-24-143-15,-11-30-57 0,-6-18-197 32</inkml:trace>
  <inkml:trace contextRef="#ctx0" brushRef="#br0" timeOffset="102175.33">22613 5476 968 0,'42'7'385'0,"11"-7"-196"0,9-6-25 15,5-11-78-15,3-10-47 16,-5-5-29-16,-3 0-10 16,-8 2-5-16,-17 3-32 0,-15 6-58 15,-10 8-93-15,-8 13-139 16,-6 5-461-16</inkml:trace>
  <inkml:trace contextRef="#ctx0" brushRef="#br0" timeOffset="102738.89">22027 5246 419 0,'0'0'368'16,"0"0"-176"-16,0 0-27 0,0 0-93 16,0 0-55-16,2-53 65 15,-22-2-18-15,-2-16-19 16,-8-19-19-16,-7-17-7 16,-5-11-3-16,-4-10-7 0,-1-2-7 15,-1 0-1-15,4 8-66 0,4 7-64 16,13 16 43-16,9 20-201 15,12 17-399-15</inkml:trace>
  <inkml:trace contextRef="#ctx0" brushRef="#br0" timeOffset="103293.37">22462 5048 1093 0,'0'0'178'0,"32"13"-88"16,-20-15 5-16,4-15-69 0,-1-14-20 15,5-13 4-15,4-16-3 16,4-18-5-16,4-17 0 15,5-13 0-15,-3-8-1 16,2-1-1-16,2 6-2 0,-9 14-13 16,1 22-60-16,-2 26-89 15,0 23-163 1,0 26-295-16</inkml:trace>
  <inkml:trace contextRef="#ctx0" brushRef="#br0" timeOffset="103708.95">22527 4266 518 0,'0'0'325'0,"42"-45"-111"16,-10 20-31-16,0-4-70 0,9-9-34 16,3-5-27-16,6-8-22 15,-1-6-21-15,3-1-6 16,-2 3-3-16,-3 4 6 0,-3 14 4 15,-6 13 16-15,-4 14 0 16,-5 10 7-16,-3 19-14 16,-2 15-5-16,-4 18-6 0,-6 15 3 15,0 10-5-15,-6 9-2 16,-2 2-2-16,-4-3-1 16,0-7-43-16,0-12-60 0,4-13-57 15,6-11-189-15,7-14-612 16</inkml:trace>
  <inkml:trace contextRef="#ctx0" brushRef="#br0" timeOffset="104393.81">21479 4330 685 0,'18'32'166'0,"-1"-4"-41"16,-3-4 34-16,0-8-51 16,-6-13-30-16,0-13-31 0,-6-22-49 0,-2-16 3 15,-2-16 3-15,-6-13-2 16,-4-8-1-16,0-2-1 31,2 2-9-31,2 4-28 16,6 6 19-16,4 6 19 15,10 12 3-15,8 6 11 0,6 8 13 16,6 12 12-16,8 11 9 0,7 16 2 16,7 15 2-16,3 21-8 15,5 19-5-15,4 19-20 16,-3 12-14-16,-3 4-5 15,-9-5-2-15,-9-17-15 16,-12-22-8-16,-12-32-36 16,-8-29-85-16,0-28-202 0,-2-18-498 15</inkml:trace>
  <inkml:trace contextRef="#ctx0" brushRef="#br0" timeOffset="177238.18">21060 1916 296 0,'11'-5'85'0,"1"-2"20"0,-2 0-12 15,-4-2-31-15,-2-1 8 16,-4-1 1-16,-2 1-7 0,-6 3 5 16,-10-1 13-16,-7-2 6 15,-5 0-20-15,-8 2-28 16,-4-3-11-16,-3 1-7 0,-1 2-8 15,0 3 4-15,3 5 7 16,-1 2 15-16,4 7 7 16,6 10-7-16,1 2-9 31,5 8-8-31,6 5-5 0,4 4-2 16,6 9-6-16,8 2-4 15,4 1-7-15,16 0 3 0,16-7-4 16,20-6-1-16,19-14-4 15,16-14 0-15,13-9 2 16,-5-10 0-16,-4-11 6 0,-13-7-1 16,-22-8 6-16,-21-5 16 15,-17-6-5-15,-18-4-12 16,-12-4-8-16,-14 2 0 16,-11 5 3-16,-9 4-29 15,-6 10-72-15,-1 7-4 16,-3 15-93-16,4 9-156 0,3 8-345 0</inkml:trace>
  <inkml:trace contextRef="#ctx0" brushRef="#br0" timeOffset="178386.35">24546 1748 209 0,'4'-17'578'0,"-6"3"-478"16,-12 2 54-16,-8-1-37 15,-8 0-39-15,-8 2-19 0,-5 2-23 16,-5 8-16-16,-2 2-8 16,1 10 2-16,1 11 0 0,6 6-2 15,3 9 15-15,3 7-8 16,6 5 4-16,8 0-13 15,6 0-1-15,12-2-3 0,6-8 3 16,20-10 6-16,12-9-9 16,16-12-8-16,15-8-1 15,5-15 1-15,3-7-2 16,-5-7-6-16,-9-4 5 16,-13-3 4-1,-18-4-3-15,-16-4-5 16,-12-2-3-16,-4-4-1 15,-14 0 2-15,-10 0-19 0,-2 4-37 16,-6 10-96-16,-1 13-168 16</inkml:trace>
  <inkml:trace contextRef="#ctx0" brushRef="#br0" timeOffset="203465.69">19117 1046 556 0,'-2'-3'120'15,"2"-1"8"-15,0 1-44 16,0 3 15-16,2 4 77 15,4 9-8-15,6 7-61 16,-4 11-25-16,4 8-11 0,2 7-11 16,1 4-17-16,-1 1-20 15,-2-4-17 1,-4-7-6-16,-4-11-18 16,-2-15-75-16,0-10-77 15,0-8-248-15,4-10-405 16</inkml:trace>
  <inkml:trace contextRef="#ctx0" brushRef="#br0" timeOffset="203819.54">19341 786 765 0,'0'0'225'0,"0"0"-32"15,10 42-37-15,-8-17-84 16,2 10-35-16,0 9-3 0,2 11-21 15,4 5-6-15,2 3-2 16,2 3-4-16,2-9-1 16,0-6 0-16,-2-11-6 0,-4-11-10 15,-5-11-22-15,-5-12-47 16,-4-6-88-16,-3-8-112 16,-7-6-196-1</inkml:trace>
  <inkml:trace contextRef="#ctx0" brushRef="#br0" timeOffset="204080.78">19047 1244 1022 0,'0'0'188'0,"0"0"9"0,0 0-92 16,0 0-35-16,0 0 9 15,42-23-9-15,-12-9-16 16,12-11-10-16,9-11-22 16,13-9-14-16,5-4-4 0,1 5-10 15,-5 10-68 1,-11 14-18-16,-12 14-9 0,-16 20-30 0,-11 13-78 16,-7 17-228-16</inkml:trace>
  <inkml:trace contextRef="#ctx0" brushRef="#br0" timeOffset="204420.93">18982 1394 609 0,'0'0'310'15,"0"0"-68"-15,0 0-53 16,0 0-67-16,0 0-21 0,34 0-20 31,-9-8-29-31,11-10-9 0,12-11-16 16,13-12-19-16,11-10-7 15,3-7-1-15,3-1-2 16,-5 6-51-16,-9 7-21 16,-14 13-32-16,-11 10-36 15,-11 10-107-15,-6 12-280 0</inkml:trace>
  <inkml:trace contextRef="#ctx0" brushRef="#br0" timeOffset="-148161.37">16000 1172 1039 0,'0'0'151'0,"4"40"34"16,-2-15-96-16,0 3-40 15,2 3-2-15,0-1-9 0,2-3-9 16,-2-4-2-16,0-7-9 16,2-5-5-16,-4-8-2 15,2-3-14-15,-4-11-9 0,0-5 10 16,0-3-3-16,0-4-11 16,0 0 4-16,-6-1-5 15,6 2 2 1,-2-1 9-16,2 1 5 15,0 4 4-15,2 2-1 16,4-1 1-16,2 5-1 16,0 1 0-16,4 5 0 0,4 2-3 15,2 4-60-15,1 0-25 16,7 3-4-16,0 1-23 16,2-2 4-16,6-2-30 0,-1 0 2 15,5-2 36-15,-2-5 18 16,2 0 18-16,-3 0 45 15,-1 0 30-15,-6 0 30 0,-2 3 55 16,-8 2-15-16,-4-2-2 16,-6 2 13-16,-8 0 12 15,-4-1-45-15,-14 2-14 0,-6 1 50 16,-8 4-14-16,-6 5-31 16,1 8-14-16,1 6-21 15,6 6-10-15,8 2 0 0,10 2 1 16,6-2 1-16,8 0 37 15,10-10 9-15,10-7-4 16,4-6-20 0,8-8-24-16,1-3-8 15,1-9 1-15,-2-5-1 16,-2-5-7-16,-12 0-14 0,-7-5-3 16,-5 3 11-16,-6 0 0 15,-2 3 2-15,-2 3 0 16,-2 7 7-16,2 3 9 15,-2 7-1-15,2 2 6 0,0 11 37 16,2 8-7-16,0 6-16 16,4 3-8-16,2 3-5 0,8-2-4 15,-4-3-4-15,6-9-15 16,-2-8-42-16,2-10-30 16,-2-12-73-16,2-13-58 0,-4-9-181 31</inkml:trace>
  <inkml:trace contextRef="#ctx0" brushRef="#br0" timeOffset="-147930.09">16545 632 1197 0,'0'0'269'0,"0"0"-131"15,17 45-15-15,-3-10-76 16,0 15-11-16,6 11-13 15,2 8-12-15,0 4-6 16,2-1-4-16,1-5 0 16,-7-13-6-16,0-12-19 0,-10-11-26 15,-8-15-40-15,-4-13-64 16,-10-6-122-16,-8-11-127 0,-3-5-424 16</inkml:trace>
  <inkml:trace contextRef="#ctx0" brushRef="#br0" timeOffset="-147760.99">16495 955 1291 0,'0'0'169'0,"0"0"-18"15,32-22-76-15,-13 12-58 16,5-1-12-16,-4-1-4 0,8 4-26 16,-2 4-64-16,4 4-31 15,-1 7-52-15,-1 6-52 0,2 3-47 16,0 5-109-16</inkml:trace>
  <inkml:trace contextRef="#ctx0" brushRef="#br0" timeOffset="-147461.04">17005 998 586 0,'0'0'210'16,"0"0"-16"-16,30-15-5 16,-30 15-63-16,-2 5-30 0,-10 9-49 31,-2 9 15-31,-2 6-24 0,-3 7-21 15,5 4-2-15,4-1-7 16,8-6-2-16,2-7-1 16,10-9 0-16,6-11-2 15,7-7-13-15,3-14-25 0,0-6 1 16,4-6 3-16,-2-3 0 16,-5-2 12-16,-5 0 10 0,-6-1 8 15,-8 3 0-15,-6 2 4 16,-8 1 5-16,-10 3-2 15,-3 4 3-15,-7 7-7 16,0 3-2-16,-4 10-5 16,4 6-100-16,7 8-139 0,5 7-118 15</inkml:trace>
  <inkml:trace contextRef="#ctx0" brushRef="#br0" timeOffset="-146929.68">17456 862 498 0,'0'0'178'15,"0"0"3"-15,0 0-19 16,0 0-78-16,0 0 32 0,-39 31-6 16,15-11-38-16,0 3-13 15,2-3-14-15,2-1-8 16,10-2 3-16,6-5 16 16,4-3 0-16,8-1 0 0,10-3-10 15,10 0-32-15,6 1-10 16,9-1-8-16,7 1-22 15,-4 3-15-15,-7 6-15 0,-9 3 20 16,-12 5 35-16,-14 6-12 16,-18 1-13-16,-12 2-15 15,-9-3-11-15,-9-3-17 0,-4-8-54 16,1-6-106-16,1-7-251 16</inkml:trace>
  <inkml:trace contextRef="#ctx0" brushRef="#br0" timeOffset="-146528.9">16811 895 1129 0,'0'0'169'15,"12"38"35"-15,-6-11-140 16,2 5-8-16,-8 2-10 16,1 4-31-16,-1-1-14 0,0-8-10 15,-1-8-52-15,1-13-42 0,0-8-107 16,0-16-199-16</inkml:trace>
  <inkml:trace contextRef="#ctx0" brushRef="#br0" timeOffset="-146359.62">16833 646 1228 0,'0'0'173'16,"0"0"-22"-16,0 0-104 15,0 0-46-15,0 0-6 0,0 0-37 16,0 0-139 0,-4 37-342-16</inkml:trace>
  <inkml:trace contextRef="#ctx0" brushRef="#br0" timeOffset="-145712.41">18018 888 1055 0,'0'0'215'0,"30"26"-86"16,-14-7-21-16,4 3-67 16,0 6-26-16,-2 2-6 0,4 3-7 15,-3-1-2-15,3-6 1 16,-6-8-1-16,2-10 3 16,-4-8 6-16,-2-15-1 15,0-12-3-15,-4-6 2 0,0-5-4 16,-2-2-1-16,-4 3-1 15,2 2 0-15,-4 10-2 0,0 7-10 16,0 8-36-16,0 8-34 16,0 5-40-16,0 10-96 15,4 3-200-15</inkml:trace>
  <inkml:trace contextRef="#ctx0" brushRef="#br0" timeOffset="-145374.87">18491 828 716 0,'0'0'247'0,"0"0"-25"16,0 0-52-16,0 0-121 16,0 0 16-16,-22 38-1 0,6-18-5 15,-1 2-12-15,3 1-10 16,2-2-6-16,8-1-3 15,2-4 3-15,10-6 10 0,10-1-10 16,5-4-22-16,5 2-6 16,4-1-2-16,0 3 2 15,-4 2-3-15,-7 3 0 0,-7 3-1 16,-10 2-4-16,-6 1-12 16,-12 3-17-16,-7-1-14 0,-5 0-21 15,0-1-24-15,2-6-20 16,0-5-58-16,8-5-163 15,8-5-25-15</inkml:trace>
  <inkml:trace contextRef="#ctx0" brushRef="#br0" timeOffset="-145127.74">18755 1198 645 0,'0'0'635'15,"0"0"-524"1,0 0 9-16,0 0-121 15,0 0-42-15,0 0-138 0,0 0-268 16</inkml:trace>
  <inkml:trace contextRef="#ctx0" brushRef="#br0" timeOffset="-54862.24">17248 11254 438 0,'-12'33'193'0,"4"14"-3"16,-2 12-25-16,2 7-26 0,4 6-20 15,0 8-16-15,2 4-36 16,2-2-7-16,-2-10-19 16,6-8-12-16,0-12-10 0,2-14-6 15,8-17-4-15,10-15-6 16,9-9-7-16,13-15-2 16,12-9 7-16,5-1-1 15,-1 2 1-15,-5 4 2 0,-9 8-2 16,-12 10-2-16,-14 6-50 15,-12 8-44 1,-6 6-64-16,-4 3-133 16,-6 4-290-16</inkml:trace>
  <inkml:trace contextRef="#ctx0" brushRef="#br0" timeOffset="-54630.81">17236 11651 618 0,'49'-15'205'0,"7"0"-47"0,2 0-90 15,-1-4-47-15,-7 1-15 16,-10 1-4-16,-11 1-22 0,-13 6-113 15,-6 1-186-15</inkml:trace>
  <inkml:trace contextRef="#ctx0" brushRef="#br0" timeOffset="-54414.98">17206 11409 860 0,'42'-8'249'0,"9"-5"-74"0,11-10-75 15,3-8-79-15,3-3-13 16,-10-2-5-16,-9 7-1 0,-11 7-38 16,-8 9-100-16,-8 9-133 15,-4 4-257-15</inkml:trace>
  <inkml:trace contextRef="#ctx0" brushRef="#br0" timeOffset="-53725.07">17883 11347 636 0,'0'43'163'0,"4"11"-28"0,2 4 8 0,-2 9-54 16,4 6-24-16,6-1-23 15,-6-4-6-15,4-10-4 16,-2-13-10-16,2-17 3 15,-2-20 3-15,-6-18-14 16,2-22-24-16,-6-18 10 16,0-16 1-16,-6-11 1 0,-4-3-2 0,-2-1 0 15,-2 5 2-15,2 12-3 16,4 10 2-16,2 15 0 16,6 14 0-16,6 12 4 15,4 13 63-15,8 8 24 16,0 12-45-16,8 13-25 0,1 12-12 15,7 9-8 1,2 9-1-16,6 4-2 16,1 2-1-16,7-1-14 15,6-2 0-15,1-10 0 0,3-5 6 16,-3-10 6-16,-3-15 5 16,-6-9-1-16,-15-16-1 15,-5-13 0-15,-8-19-6 16,-12-16 2-16,-8-14 2 0,-6-13 1 15,-10-12 2-15,-6-6-2 0,-1-4-41 16,-3-1-33-16,6 5-49 16,6 11-187-16,8 13-442 15</inkml:trace>
  <inkml:trace contextRef="#ctx0" brushRef="#br0" timeOffset="-53158.35">18873 11277 712 0,'0'0'167'15,"4"55"14"-15,1-17-24 16,1 10-37-16,4 8-52 15,-4 10-5 1,2 14-30-16,4 3-20 16,0-3-8-16,4-10-3 15,8-17 12-15,6-20 34 0,11-29-23 16,11-23-14-16,10-31-6 16,3-21 7-16,3-22 8 15,-3-9 3-15,-9-5-2 16,-12 1-5-16,-15 12-5 0,-11 10 2 15,-16 16-4-15,-12 10 4 16,-18 10 5 0,-13 13-7-16,-19 11-2 15,-13 10-6-15,-15 12 0 0,-3 6-1 16,-4 10-2-16,1 10-1 16,13-1-43-16,7 10-115 15,21 5-153-15,17 3-560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5:5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7820 4732 260 0,'0'0'173'0,"0"0"-37"0,0 0-28 16,0 0-33-16,0 0 4 16,0 0-14-16,0 0-3 15,0 0 10 1,0 0 16-16,0 0-15 16,22 39-17-16,-16-24-9 15,-2 3-5-15,2-2-11 0,0 2-9 16,2-1-10-16,-6-5-5 15,4-4-3-15,0-3 6 16,6-5-8-16,0-10-8 16,8-10-9-16,5-11 12 0,9-8 5 15,10-12 4-15,10-6-3 16,9-8 6-16,11-6 1 16,5 1-5-16,4 5-4 0,-3 8 3 15,-9 10-9 1,-7 10-19-16,-12 9-37 15,-11 5-85-15,-7 4-128 0,-4-1-214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6:04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10180 4859 1090 0,'0'0'220'0,"0"0"-58"16,32 40-64-16,-22-16-39 16,0 8-17-16,2 4-21 0,2 3-12 15,-2 4-5-15,1-1-3 0,-3-1-1 16,0-4-6-16,-6-6-33 16,0-6-58-16,-4-7-72 15,0-7-143-15,-2-11-364 16</inkml:trace>
  <inkml:trace contextRef="#ctx0" brushRef="#br0" timeOffset="232.08">10015 4963 1409 0,'0'0'164'0,"10"-41"-64"0,-4 3-61 16,0-11-29-16,6-5-8 16,6 2-2-16,8 6-6 15,10 11-43 1,9 20-35-16,3 16-58 16,0 15-50-16,-3 16-113 15,-1 9-330-15</inkml:trace>
  <inkml:trace contextRef="#ctx0" brushRef="#br0" timeOffset="601.67">10540 5073 1163 0,'0'0'186'16,"0"0"-87"-16,0 0-48 16,0 0 36-16,-38 39-26 0,28-18-24 15,-2 6-21-15,8 1-11 16,4 2 2-16,12-3-6 16,2-5 3-16,8-6-3 15,4-11-6-15,1-7-21 16,5-19-12-16,-2-12 1 0,0-12 12 15,-8-6 4-15,-4-3-1 0,-13 6 15 16,-3 5 9-16,-9 11-2 16,-7 13-2-16,-8 5 1 15,0 10 0-15,-4 4-1 16,2 7-83-16,2 5-81 16,9 6-131-16,1 6-303 0</inkml:trace>
  <inkml:trace contextRef="#ctx0" brushRef="#br0" timeOffset="1265.08">10728 4414 695 0,'0'0'395'16,"0"0"-288"-16,0 41 1 15,0-18-54-15,0 8-7 16,4 6-16-16,6 10-11 16,4 5-2-16,4 4 12 15,2 3 3-15,4-2-4 0,0-3 8 16,-5-7-9-16,3-7-9 15,-8-12 2-15,-2-10-10 0,0-12-2 16,6-10 2-16,-6-13-4 16,8-13-1-16,6-7-3 15,1-6 1-15,5 2-1 16,-4 3-1-16,-2 11 5 0,-10 11 5 16,-8 11-6-1,-8 7-8-15,-10 12-20 16,-10 5 1-16,-6 4-1 15,-2 5-12-15,0-3-24 16,7 0 30-16,7 0 24 16,6-2 8-16,8 0 1 0,16 0 4 15,5-4 15-15,5-4 15 16,6-5-5-16,6-6-17 0,3-3-13 16,-9-1-3-16,-2-1-5 15,-8 1-31-15,-6 0-53 16,-8 3-56-16,-4 3-122 15,-4-3-374-15</inkml:trace>
  <inkml:trace contextRef="#ctx0" brushRef="#br0" timeOffset="1665.42">11360 4770 879 0,'0'0'191'0,"26"-22"-77"0,-16 8-32 16,-4-4-46-16,-4-1-11 15,-4 2-15-15,-4 1-7 16,-4 2-1-16,-8 9-1 0,-4 5-1 15,2 4 1-15,2 11 1 16,1 8 1-16,5 5-2 0,8 6-3 16,4 5 3-1,10 1 0-15,5 0 1 0,7-5-1 16,2-4 1-16,2-14 3 16,2-9 10-1,-2-10-2-15,-3-14-8 16,-1-9-5-16,-6-7-2 15,-6 3 1-15,-8-2-33 0,-2 7-94 16,0 8-141-16,-2 4-414 16</inkml:trace>
  <inkml:trace contextRef="#ctx0" brushRef="#br0" timeOffset="2319.51">11549 4632 968 0,'0'0'110'0,"43"45"8"16,-21-17-46-16,-2 2-17 16,2 1-21-16,-6-1-14 15,-2-4-9-15,-2-6-8 16,-2-3-1-16,-8-8-2 15,-2-7-1 1,-2-6-6-16,-6-11 3 0,-2-5-5 0,-2-8-19 16,2-5 1-16,4-4-1 15,8-3-29-15,0 4 0 16,10 4 17-16,6 6 12 16,4 9 27-16,1 4 0 15,1 9-9-15,-2 4-3 16,-2 0-56-16,-4 0-33 15,2 0-1-15,-8 0-31 0,2-9 10 16,0-2-103-16,1-2-33 16,-5 3 289-16,2 0 126 15,2 3-25-15,-8 1 45 16,2 1-55-16,-4 0-33 16,0-1-24-1,-2 0 4-15,-4 1 24 16,-2 2-33-16,-2 3-14 0,-4 1-17 15,4 8 20-15,-2 2 35 16,5 7-13-16,3 0-22 16,2-1-10-16,0 1 0 0,5-4-18 15,5 0-7-15,2-5-4 16,4-4 1-16,4-3-1 16,2-2-4-16,6-2-3 0,0-5-1 15,1 0-1-15,-3 7 0 16,0 0 1-16,-10 12-1 15,-2 7-4-15,-8 6 0 16,-6 8 1-16,-2 0-5 16,-10-3-27-16,-6-1-27 0,-4-8-24 0,0-5-56 15,-2-9-130-15</inkml:trace>
  <inkml:trace contextRef="#ctx0" brushRef="#br0" timeOffset="3089.86">11628 4791 561 0,'0'0'102'0,"0"0"70"16,34 32-53-16,-22-20-12 0,-4-2-3 16,0 0-9-16,-2-2-8 15,-2-2-32-15,-4-4-26 16,0-2-19-16,-6-7-10 15,-4-7 2 1,-4-6 0-16,2-6 0 16,-2-2-1-16,2-2 0 15,2 2 1-15,2 0-1 16,4 2 2-16,4 2-3 0,0 0 2 16,6 2 0-16,6 1-2 15,4-1 2-15,2 4 0 16,8 4-1-16,2 8 2 0,3 6 12 15,3 6 16-15,0 12-6 0,2 6-2 16,-5 6-11-16,-5 3-7 31,-4-2-4-31,-8-3-1 16,-14-10-1-16,-8-13-29 0,-10-11-101 16,-4-18-88-16,1-13-373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7:12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5339 7276 796 0,'0'6'180'0,"0"-1"-6"16,0 0-60-1,2 1-43-15,0-2-37 16,-2-1-16-16,2-2-6 16,-2-1-8-16,2-1-4 15,0-4-8-15,4-4 9 16,-2-3 2-16,0-3 5 15,-2 1 11-15,4-1 6 0,4 2 5 16,-2-1 3-16,2 2-7 0,6-1-14 16,-2 1-8-16,2 1 1 15,5-2-2-15,1-1-1 16,0 2-2-16,4-2 2 16,0 1-1-16,4-1 1 15,3 0 0-15,-1 1-1 0,4-1 1 16,4 0 1-1,-1 0-3-15,3 0 1 16,2-1 0-16,2 1 0 16,1-2 1-16,5 0-2 15,3 2 1-15,1-2 3 16,6 3-4-16,-3-2 0 0,-3 0 2 16,3 3-4-16,7-2 4 15,-4 0-3-15,5 0 2 0,-1 0 2 16,5-1-5-16,3 2 4 15,-1 0-1-15,1 2 2 16,3 1 0-16,1 2 0 16,3 1-2-16,0 1 1 0,3 2 0 15,3 2-2-15,-1 1 1 16,-3 1-3-16,5 0 2 0,-1 0 1 16,4 3 1-16,1 0 1 15,1 1-2-15,4 1 0 16,1 0-1-16,1 2 1 15,2-1-2-15,1 4 5 0,1-1 6 16,0 3 4-16,1 0-2 16,-1 4-7-1,0-1 0-15,4 3-7 16,1 3 2-16,-3 0 1 16,0 1 0-16,-2 3 0 15,1 1-1-15,-5 0 4 16,-2 1 5-16,-7 1 4 0,-3-1-1 15,-5 1 4-15,-5 0 2 16,-11-4-9-16,-9-1-5 0,-7-4-1 16,-14-5-1-16,-7-4-4 15,-9-7 0-15,0-3-25 16,-10-11-68-16,2-2-82 16,2 0-151-16,2 3-513 0</inkml:trace>
  <inkml:trace contextRef="#ctx0" brushRef="#br0" timeOffset="538.71">10081 7136 326 0,'-2'0'550'16,"2"6"-422"-16,0 4 13 0,2 2-57 16,6 2-1-16,2 3-15 15,6 4-18-15,5-1-12 16,5 3 7-16,8 0-5 15,0-4-15-15,2-4-3 16,1-10 1-16,1-5-10 0,-2-12-12 16,-2-10-28-16,-9-11 69 0,1-4-38 15,-12-6 3-15,-2-3-3 16,-8-1-5-16,-4-2-1 16,0 1-12-16,-8 5-60 15,2 7-40-15,4 10-105 16,2 12-280-1</inkml:trace>
  <inkml:trace contextRef="#ctx0" brushRef="#br0" timeOffset="1877.1">7002 7019 626 0,'0'0'404'0,"0"0"-189"0,0 0-50 16,0 0-52-16,0 0-19 15,0 0-27-15,0 0-14 16,42 18-16-1,-5-19-9-15,7-7-10 16,12-2-7-16,5-3-1 16,7-3 0-16,-1 0-5 0,-5 1 1 15,-8 2-4-15,-11 3-2 16,-9-1 2-16,-10 2-2 16,-8 2-2-16,-10 2-1 15,-4 0-3-15,-4 3-1 0,-8 2 4 16,-12 0 5-16,-8 7 1 0,-10 4-4 15,-5 4 5-15,-7 0-3 16,-5 2 0-16,-1-2-3 16,0-1 5-16,3-2-6 15,3-4 6-15,4 2-3 16,7-3 0 0,5 0 2-16,6 1-1 15,8-2 0-15,6 2 1 0,6-2 1 0,10-1 0 16,6-3 0-16,16-2-6 15,16-2-8-15,10-8 9 16,11-1-1-16,7-5-6 16,1 2-7-16,-3 0-3 15,-6 2-8-15,-15 0-14 16,-9 2-33-16,-14 3-45 0,-6 1-49 16,-14 3-148-16,-10 3-609 15</inkml:trace>
  <inkml:trace contextRef="#ctx0" brushRef="#br0" timeOffset="4479.24">5190 8694 829 0,'0'0'227'0,"0"0"-54"0,0 0-49 16,0 0-42-16,0 0-21 16,6 33-12-16,-2-24-5 15,0 0-17-15,-2 1-6 16,2 1-2-16,4 1-5 15,0-1-6-15,-4 1 11 0,4 1-1 32,-2 0-1-32,2 1-5 0,0 0-4 15,0 1-3-15,2 2-2 16,-4 2 0-16,4 1 0 16,0 2 3-16,-4 0 2 15,4 2-2-15,-1 0-1 16,1 0 0-16,2-1 0 15,2 1-3-15,6-1 0 0,2 2 0 0,2-1-2 16,8 0-2-16,-1 2 5 16,5-1-3-16,4 2 1 15,3 1 1-15,3-1 2 16,4 1 3-16,1 2-1 0,3-1-1 16,4 2-4-16,5-2 0 31,5 2-2-31,5-2 0 0,5-1 3 15,3 0-2-15,3 0 1 16,3-3-2-16,4 0 2 16,3-2-4-16,3 1 6 15,4-2-5-15,3 0 0 0,-1-2 3 16,8 0-3-16,-2-3 1 16,5-2-1-16,3-3 1 0,0-1-2 15,2-1 4-15,-2-3 0 16,1-3-3-16,3-2 3 15,0-3-2 1,-2-1 1-16,2-5-3 0,-1-6 4 16,3-3-2-16,-4-5-2 15,4-5 3-15,-2-3-1 0,2-3 1 0,4-4 1 16,-1-5-2-16,-3-1-1 16,-6-5 3-16,-2-5 0 15,-8-4-1-15,-7-5-1 0,-11-5 8 16,-7-1-5-16,-9-2-2 15,-7 3-1-15,-13 5 0 16,-9 10-1 0,-8 9-44-16,-8 13-38 15,-7 13-44-15,-3 12-128 16,-4 9-292-16</inkml:trace>
  <inkml:trace contextRef="#ctx0" brushRef="#br0" timeOffset="4949.12">10001 8998 741 0,'0'0'374'0,"0"0"-194"0,0 0-31 16,36-3-95-16,-6-15-18 15,6-7-10-15,9-3 2 16,3 2-14-16,4 0-9 16,-9 7 6-16,1 7 13 15,-4 10 12 1,-4 7-8-16,-11 11-8 16,1 8-6-16,-8 9-9 0,-2 7-4 15,-8 6-1-15,-2 6 1 16,-8 3-3-16,2 1 2 15,-4-5-10-15,-2-4-33 16,4-7-50-16,2-11-34 16,6-7-104-16,10-6-321 0</inkml:trace>
  <inkml:trace contextRef="#ctx0" brushRef="#br0" timeOffset="5681.31">7616 9111 114 0,'0'0'441'16,"0"0"-195"-16,0 0-1 16,0 0-65-16,12 38-45 15,-8-14-33-15,-4 6-24 16,4 7-20-16,-4 6-23 0,4 4-11 16,-2 3-6-16,0-2-11 15,0-3-5 1,-4-6-4-16,2-9-24 15,-6-8-73-15,0-9-71 16,2-9-212-16</inkml:trace>
  <inkml:trace contextRef="#ctx0" brushRef="#br0" timeOffset="5950.35">7409 9384 923 0,'0'0'424'16,"38"13"-246"-16,-8-10-26 15,9-3-86-15,11-6-29 16,10-4-19-16,3-7-12 0,3-2-6 15,-1 0 0-15,-9-1-69 16,-4 1-68-16,-13 5-105 16,-1 2-448-16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7:33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16070 12162 160 0,'6'-3'70'0,"-2"0"1"0,-2 2 4 15,2-1 35-15,-2 0 3 16,-2 1 21-16,2 1-29 0,-2 0-26 16,0-1-10-16,0-2-21 15,0 1-9-15,-4-3 6 0,0-2-14 16,-4 0 0-16,2-2-3 16,-4-1-11-16,0-3-5 15,0 1-4-15,-2-1 2 16,2 1-6-1,-6 1 4-15,-2 1-5 16,2 3 4-16,-5-1 7 16,1 2 1-16,-4 4 6 0,2-5-12 15,0 2-1-15,0 1-4 16,1-1 0-16,-1 2 1 16,-2 1 0-16,2 2 3 15,0 0 1-15,-2 0-1 0,2 0 1 16,3 0-2-16,3 0-5 0,-4 2 0 15,4 1 0-15,0 0 0 16,2 2 3-16,2 1 12 16,-6 2 6-16,4 1 0 15,-1 2-8-15,-3 2-5 16,2 1-2 0,-2-1-4-16,0 1-2 15,6-2 0-15,-6 2-1 0,6-2 1 16,0-1-1-16,4 1 1 15,2 0-2-15,-5 1 1 16,5 2 8-16,-2 1 1 16,2 1 0-16,0 2-8 15,2 2 5-15,2-2-8 0,2 0 2 0,6 0 1 16,6 0-1-16,0-4 5 16,7 0 3-16,5 1-4 15,-2-4 5-15,8-3-3 16,-4 0 2-16,4-3 1 15,3-2 1-15,-1-2-3 16,6-2-1-16,-2 0 3 0,1-2 1 0,3-1 1 16,-2-1-5-16,0-3-2 15,-3 2-2-15,-1-4 2 16,-2-1-1-16,-4-1-2 16,-3-6-3-16,-3-2 4 15,-4-4-5-15,-4-5 1 0,-4-1 0 16,-4-1 2-1,-4-3 0-15,-2 0-11 16,-4-2-64-16,-4 3-53 16,0 6-99-16,-6 4-256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9T23:09:04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23491 7696 374 0,'0'0'49'16,"0"0"48"-1,0 0-11-15,0 0-24 16,0 0-19-16,0 0-28 16,0 0 9-16,0 0 15 0,0 0-7 15,-10-34-2-15,2 19-3 16,-4-4-4-16,0 1-4 0,-6-2-1 15,-4 2-6-15,-1-3-4 16,-1 1-5-16,-2 4-1 16,-4-2 1-16,0-1-3 15,1 2 1-15,-3 1 0 0,-2 0 0 16,-2 1-1-16,-2 1 1 16,1 0-1-16,-1 1 2 0,-2 3-1 15,1 1-1-15,-3 2 1 16,2-1-1-16,-2 3 1 15,3 0 0-15,-5 1-1 16,4 4 2 0,-3 0-3-16,-1 0 2 15,2 0 0-15,2 5 0 16,1 2 0-16,1 2-1 0,4 1 1 16,2 1 0-16,1 2 0 15,3 3-1-15,-2 1 2 16,2 2-2-16,2 1 1 0,-1 2 0 15,5-2-2-15,-4-1 3 16,2 1-2-16,2-2 1 16,-2 0-2-16,2-1 0 0,-1 0 2 15,1 2-1-15,0 1 1 16,-2 1-1-16,4-1 1 16,0 3 0-16,6 0-1 0,-1 1 1 15,1 1-1-15,2-1 2 16,4 1-2-16,-2-1 0 15,4 2 2-15,0 0-2 16,4 0 1-16,0 3-1 0,2 0 1 31,0 2 2-31,-2 2-1 0,2 0 1 16,0 1-2-16,4-1 0 16,0 0 0-16,2-4 1 15,2 1 0-15,2-2-1 16,2-2 4-16,2-2 5 0,5-1 0 15,-3-2 2-15,4-4 1 16,2-4-2-16,2 1-4 0,2-4 0 16,0-2 6-16,-1-2-4 15,1 3-3-15,0-2 0 16,0 1 0-16,2 1-2 0,3-2 4 16,1 0 2-16,4-2 4 15,4 1 10-15,-1-3 7 16,5 0 4-16,4 1-8 0,0-1-8 15,-3 4-5-15,3-1-5 16,-2 4-4-16,-1 0-2 16,-3 2-3-16,4-1 2 15,-3-1-1-15,5-1-3 16,2-1 3-16,1-4 1 0,5-4-5 31,2 0 3-31,1-8 0 0,1-6 3 16,-3-5 3-16,3-6 5 15,-2-6-2-15,-5-4 0 16,1-5-2-16,-5-6-4 0,-5-2 3 16,-2-4-1-16,-4-2-2 15,-3-6-3-15,-5-6 1 16,2-7-1-16,-4-12 1 0,-4-5 5 16,-11-4 1-16,-7 1 3 15,-10 9-6-15,-17 14-4 16,-21 17 1-16,-12 16-6 15,-9 19-50-15,-3 16-76 0,5 12-121 16,7 15-337-16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nonets/topic-modeling-with-lsa-psla-lda-and-lda2vec-555ff65b0b0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philosophy/2018/11/02/new-course-ethics-and-information-technology-phil-2160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philosophy/2018/11/02/new-course-ethics-and-information-technology-phil-2160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frica-4755317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pplications-of-deep-learning-for-natural-language-processin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frica-47553174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abeille18a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roceedings.mlr.press/v80/abel18a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abeille18a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roceedings.mlr.press/v80/abel18a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abeille18a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roceedings.mlr.press/v80/abel18a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https://i.ytimg.com/vi/AJg0r_b6pYs/maxresdefault.jpg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https://searchingforbole.files.wordpress.com/2018/01/re-learning-english-multiple1.png?w=624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https://www.guru99.com/images/1/100118_0649_Stemmingand2.png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5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https://www.guru99.com/images/1/100118_0649_Stemmingand2.png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https://medium.com/nanonets/topic-modeling-with-lsa-psla-lda-and-lda2vec-555ff65b0b05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8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https://www.colorado.edu/philosophy/2018/11/02/new-course-ethics-and-information-technology-phil-2160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4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https://www.colorado.edu/philosophy/2018/11/02/new-course-ethics-and-information-technology-phil-2160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84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https://radiologykey.com/ethical-and-legal-foundations/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6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https://upload.wikimedia.org/wikipedia/commons/8/8c/Trolley_problem.png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5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https://www.bbc.com/news/world-africa-47553174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2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https://machinelearningmastery.com/applications-of-deep-learning-for-natural-language-processing/</a:t>
            </a:r>
            <a:endParaRPr lang="en-US" dirty="0"/>
          </a:p>
          <a:p>
            <a:r>
              <a:rPr lang="en-US" dirty="0"/>
              <a:t>https://s3.amazonaws.com/com.twilio.prod.twilio-docs/images/SentimentAnalysis.width-800.png</a:t>
            </a:r>
          </a:p>
          <a:p>
            <a:r>
              <a:rPr lang="en-US" dirty="0"/>
              <a:t>http://bigdata.ices.utexas.edu/wp-content/uploads/2015/01/LDA-concept.png</a:t>
            </a:r>
          </a:p>
          <a:p>
            <a:r>
              <a:rPr lang="en-US" dirty="0"/>
              <a:t>https://www.fbi.gov/image-repository/translation-keyboard-stock.jpg/@@images/image/large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7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https://www.bbc.com/news/world-africa-47553174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60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https://image1.masterfile.com/getImage/NjQwLTAzMjY0NDE3ZW4uMDAwMDAwMDA=ANfdEp/640-03264417en_Masterfile.jpg</a:t>
            </a:r>
          </a:p>
        </p:txBody>
      </p:sp>
    </p:spTree>
    <p:extLst>
      <p:ext uri="{BB962C8B-B14F-4D97-AF65-F5344CB8AC3E}">
        <p14:creationId xmlns:p14="http://schemas.microsoft.com/office/powerpoint/2010/main" val="1211689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https://image1.masterfile.com/getImage/NjQwLTAzMjY0NDE3ZW4uMDAwMDAwMDA=ANfdEp/640-03264417en_Masterfile.jpg</a:t>
            </a:r>
          </a:p>
        </p:txBody>
      </p:sp>
    </p:spTree>
    <p:extLst>
      <p:ext uri="{BB962C8B-B14F-4D97-AF65-F5344CB8AC3E}">
        <p14:creationId xmlns:p14="http://schemas.microsoft.com/office/powerpoint/2010/main" val="345658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https://checkoway.net/assets/posts/tweet-images/tweet.png</a:t>
            </a:r>
          </a:p>
          <a:p>
            <a:r>
              <a:rPr lang="en-US" dirty="0"/>
              <a:t>https://i0.wp.com/bestlifeonline.com/wp-content/uploads/2018/12/conan-tweet.jpg?fit=498%2C260&amp;ssl=1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3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https://checkoway.net/assets/posts/tweet-images/tweet.png</a:t>
            </a:r>
          </a:p>
          <a:p>
            <a:r>
              <a:rPr lang="en-US" dirty="0"/>
              <a:t>https://i0.wp.com/bestlifeonline.com/wp-content/uploads/2018/12/conan-tweet.jpg?fit=498%2C260&amp;ssl=1</a:t>
            </a:r>
          </a:p>
          <a:p>
            <a:r>
              <a:rPr lang="en-US" dirty="0">
                <a:hlinkClick r:id="rId3"/>
              </a:rPr>
              <a:t>http://proceedings.mlr.press/v80/abeille18a.html</a:t>
            </a:r>
            <a:endParaRPr lang="en-US" dirty="0"/>
          </a:p>
          <a:p>
            <a:r>
              <a:rPr lang="en-US" dirty="0">
                <a:hlinkClick r:id="rId4"/>
              </a:rPr>
              <a:t>http://proceedings.mlr.press/v80/abel18a.html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https://checkoway.net/assets/posts/tweet-images/tweet.png</a:t>
            </a:r>
          </a:p>
          <a:p>
            <a:r>
              <a:rPr lang="en-US" dirty="0"/>
              <a:t>https://i0.wp.com/bestlifeonline.com/wp-content/uploads/2018/12/conan-tweet.jpg?fit=498%2C260&amp;ssl=1</a:t>
            </a:r>
          </a:p>
          <a:p>
            <a:r>
              <a:rPr lang="en-US" dirty="0">
                <a:hlinkClick r:id="rId3"/>
              </a:rPr>
              <a:t>http://proceedings.mlr.press/v80/abeille18a.html</a:t>
            </a:r>
            <a:endParaRPr lang="en-US" dirty="0"/>
          </a:p>
          <a:p>
            <a:r>
              <a:rPr lang="en-US" dirty="0">
                <a:hlinkClick r:id="rId4"/>
              </a:rPr>
              <a:t>http://proceedings.mlr.press/v80/abel18a.html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6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https://checkoway.net/assets/posts/tweet-images/tweet.png</a:t>
            </a:r>
          </a:p>
          <a:p>
            <a:r>
              <a:rPr lang="en-US" dirty="0"/>
              <a:t>https://i0.wp.com/bestlifeonline.com/wp-content/uploads/2018/12/conan-tweet.jpg?fit=498%2C260&amp;ssl=1</a:t>
            </a:r>
          </a:p>
          <a:p>
            <a:r>
              <a:rPr lang="en-US" dirty="0">
                <a:hlinkClick r:id="rId3"/>
              </a:rPr>
              <a:t>http://proceedings.mlr.press/v80/abeille18a.html</a:t>
            </a:r>
            <a:endParaRPr lang="en-US" dirty="0"/>
          </a:p>
          <a:p>
            <a:r>
              <a:rPr lang="en-US" dirty="0">
                <a:hlinkClick r:id="rId4"/>
              </a:rPr>
              <a:t>http://proceedings.mlr.press/v80/abel18a.html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http://blog.xnextcon.com/wp-content/uploads/2018/04/1.jpeg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http://blog.xnextcon.com/wp-content/uploads/2018/04/1.jpeg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https://i.ytimg.com/vi/AJg0r_b6pYs/maxresdefault.jpg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60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dium.com/nanonets/topic-modeling-with-lsa-psla-lda-and-lda2vec-555ff65b0b05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customXml" Target="../ink/ink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s://www.usna.edu/Users/cs/nchamber/data/twitte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customXml" Target="../ink/ink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customXml" Target="../ink/ink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moralmachine.mit.edu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customXml" Target="../ink/ink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hyperlink" Target="https://ethics.org.au/ethics-morality-law-whats-the-differenc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nytimes.com/2016/03/25/technology/microsoft-created-a-twitter-bot-to-learn-from-users-it-quickly-became-a-racist-jerk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customXml" Target="../ink/ink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businessinsider.com/microsoft-deletes-racist-genocidal-tweets-from-ai-chatbot-tay-2016-3?r=UK&amp;IR=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customXml" Target="../ink/ink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hyperlink" Target="https://www.justice.gov/storage/report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ponarseurasia.org/memo/use-twitter-bots-russian-political-communication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esearchinnovation/irb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esearchinnovation/irb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customXml" Target="../ink/ink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customXml" Target="../ink/ink3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urious_relationship" TargetMode="External"/><Relationship Id="rId2" Type="http://schemas.openxmlformats.org/officeDocument/2006/relationships/hyperlink" Target="https://www.ibpsychmatters.com/why-correlation-is-not-causa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customXml" Target="../ink/ink43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Modeling, Machine Learning Ethics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</a:t>
            </a:r>
          </a:p>
        </p:txBody>
      </p:sp>
      <p:pic>
        <p:nvPicPr>
          <p:cNvPr id="1026" name="Picture 2" descr="Image result for tweets">
            <a:extLst>
              <a:ext uri="{FF2B5EF4-FFF2-40B4-BE49-F238E27FC236}">
                <a16:creationId xmlns:a16="http://schemas.microsoft.com/office/drawing/2014/main" id="{5A50EB11-6FF0-4484-9C03-337CF903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96113"/>
            <a:ext cx="4586288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eets">
            <a:extLst>
              <a:ext uri="{FF2B5EF4-FFF2-40B4-BE49-F238E27FC236}">
                <a16:creationId xmlns:a16="http://schemas.microsoft.com/office/drawing/2014/main" id="{B5F7C050-89F4-4E4A-804F-E55039FD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2293"/>
            <a:ext cx="355758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F2023-4809-4198-8E69-94F53BF5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268017"/>
            <a:ext cx="5657850" cy="287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799E-F6AD-4754-8C64-D20AAE21E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1" y="2733080"/>
            <a:ext cx="5650706" cy="2314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2" y="1745736"/>
            <a:ext cx="5650706" cy="2947288"/>
          </a:xfrm>
          <a:solidFill>
            <a:srgbClr val="EAEAEA">
              <a:alpha val="8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Your definition of a “document” may vary, but it’s essentially one example in your problem!</a:t>
            </a:r>
          </a:p>
          <a:p>
            <a:pPr marL="0" indent="0">
              <a:buNone/>
            </a:pPr>
            <a:r>
              <a:rPr lang="en-US" dirty="0"/>
              <a:t>	- Tweet</a:t>
            </a:r>
          </a:p>
          <a:p>
            <a:pPr marL="0" indent="0">
              <a:buNone/>
            </a:pPr>
            <a:r>
              <a:rPr lang="en-US" dirty="0"/>
              <a:t>	- Article</a:t>
            </a:r>
          </a:p>
          <a:p>
            <a:pPr marL="0" indent="0">
              <a:buNone/>
            </a:pPr>
            <a:r>
              <a:rPr lang="en-US" dirty="0"/>
              <a:t>	- Paragraph</a:t>
            </a:r>
          </a:p>
          <a:p>
            <a:pPr marL="0" indent="0">
              <a:buNone/>
            </a:pPr>
            <a:r>
              <a:rPr lang="en-US" dirty="0"/>
              <a:t>	- Short-answer Response</a:t>
            </a:r>
          </a:p>
        </p:txBody>
      </p:sp>
    </p:spTree>
    <p:extLst>
      <p:ext uri="{BB962C8B-B14F-4D97-AF65-F5344CB8AC3E}">
        <p14:creationId xmlns:p14="http://schemas.microsoft.com/office/powerpoint/2010/main" val="161948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</a:t>
            </a:r>
          </a:p>
        </p:txBody>
      </p:sp>
      <p:pic>
        <p:nvPicPr>
          <p:cNvPr id="1026" name="Picture 2" descr="Image result for tweets">
            <a:extLst>
              <a:ext uri="{FF2B5EF4-FFF2-40B4-BE49-F238E27FC236}">
                <a16:creationId xmlns:a16="http://schemas.microsoft.com/office/drawing/2014/main" id="{5A50EB11-6FF0-4484-9C03-337CF903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96113"/>
            <a:ext cx="4586288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eets">
            <a:extLst>
              <a:ext uri="{FF2B5EF4-FFF2-40B4-BE49-F238E27FC236}">
                <a16:creationId xmlns:a16="http://schemas.microsoft.com/office/drawing/2014/main" id="{B5F7C050-89F4-4E4A-804F-E55039FD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2293"/>
            <a:ext cx="355758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F2023-4809-4198-8E69-94F53BF5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268017"/>
            <a:ext cx="5657850" cy="287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799E-F6AD-4754-8C64-D20AAE21E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1" y="2733080"/>
            <a:ext cx="5650706" cy="2314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2" y="1745736"/>
            <a:ext cx="5650706" cy="2947288"/>
          </a:xfrm>
          <a:solidFill>
            <a:srgbClr val="EAEAEA">
              <a:alpha val="8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Your definition of a “document” may vary, but it’s essentially one example in your problem!</a:t>
            </a:r>
          </a:p>
          <a:p>
            <a:pPr marL="0" indent="0">
              <a:buNone/>
            </a:pPr>
            <a:r>
              <a:rPr lang="en-US" dirty="0"/>
              <a:t>	- Tweet</a:t>
            </a:r>
          </a:p>
          <a:p>
            <a:pPr marL="0" indent="0">
              <a:buNone/>
            </a:pPr>
            <a:r>
              <a:rPr lang="en-US" dirty="0"/>
              <a:t>	- Article</a:t>
            </a:r>
          </a:p>
          <a:p>
            <a:pPr marL="0" indent="0">
              <a:buNone/>
            </a:pPr>
            <a:r>
              <a:rPr lang="en-US" dirty="0"/>
              <a:t>	- Paragraph</a:t>
            </a:r>
          </a:p>
          <a:p>
            <a:pPr marL="0" indent="0">
              <a:buNone/>
            </a:pPr>
            <a:r>
              <a:rPr lang="en-US" dirty="0"/>
              <a:t>	- Short-answer Response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look at clustering tweets</a:t>
            </a:r>
          </a:p>
        </p:txBody>
      </p:sp>
    </p:spTree>
    <p:extLst>
      <p:ext uri="{BB962C8B-B14F-4D97-AF65-F5344CB8AC3E}">
        <p14:creationId xmlns:p14="http://schemas.microsoft.com/office/powerpoint/2010/main" val="90597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Extracting metadata features</a:t>
            </a:r>
          </a:p>
          <a:p>
            <a:pPr marL="0" indent="0">
              <a:buNone/>
            </a:pPr>
            <a:r>
              <a:rPr lang="en-US" dirty="0"/>
              <a:t>	- references (retweets, links, other articles)</a:t>
            </a:r>
          </a:p>
          <a:p>
            <a:pPr marL="0" indent="0">
              <a:buNone/>
            </a:pPr>
            <a:r>
              <a:rPr lang="en-US" dirty="0"/>
              <a:t>	- author / source</a:t>
            </a:r>
          </a:p>
        </p:txBody>
      </p:sp>
    </p:spTree>
    <p:extLst>
      <p:ext uri="{BB962C8B-B14F-4D97-AF65-F5344CB8AC3E}">
        <p14:creationId xmlns:p14="http://schemas.microsoft.com/office/powerpoint/2010/main" val="419023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</p:txBody>
      </p:sp>
    </p:spTree>
    <p:extLst>
      <p:ext uri="{BB962C8B-B14F-4D97-AF65-F5344CB8AC3E}">
        <p14:creationId xmlns:p14="http://schemas.microsoft.com/office/powerpoint/2010/main" val="349553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down block of text into subtexts</a:t>
            </a:r>
          </a:p>
          <a:p>
            <a:pPr marL="0" indent="0">
              <a:buNone/>
            </a:pPr>
            <a:r>
              <a:rPr lang="en-US" dirty="0"/>
              <a:t>Typically filtering out all punctuation</a:t>
            </a:r>
          </a:p>
          <a:p>
            <a:pPr marL="0" indent="0">
              <a:buNone/>
            </a:pPr>
            <a:r>
              <a:rPr lang="en-US" dirty="0"/>
              <a:t>	- Or you include it as a token in the series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4C2DBC-691D-49E6-8DBC-97A8AAE566A5}"/>
                  </a:ext>
                </a:extLst>
              </p14:cNvPr>
              <p14:cNvContentPartPr/>
              <p14:nvPr/>
            </p14:nvContentPartPr>
            <p14:xfrm>
              <a:off x="358200" y="1362240"/>
              <a:ext cx="4097880" cy="25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4C2DBC-691D-49E6-8DBC-97A8AAE56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40" y="1352880"/>
                <a:ext cx="411660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70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down block of text into subtexts</a:t>
            </a:r>
          </a:p>
          <a:p>
            <a:pPr marL="0" indent="0">
              <a:buNone/>
            </a:pPr>
            <a:r>
              <a:rPr lang="en-US" dirty="0"/>
              <a:t>Typically filtering out all punctuation</a:t>
            </a:r>
          </a:p>
          <a:p>
            <a:pPr marL="0" indent="0">
              <a:buNone/>
            </a:pPr>
            <a:r>
              <a:rPr lang="en-US" dirty="0"/>
              <a:t>	- Or you include it as a token in the series</a:t>
            </a:r>
          </a:p>
          <a:p>
            <a:pPr marL="0" indent="0">
              <a:buNone/>
            </a:pPr>
            <a:r>
              <a:rPr lang="en-US" dirty="0"/>
              <a:t>May need to retain other structures (e.g. translation)</a:t>
            </a:r>
          </a:p>
        </p:txBody>
      </p:sp>
      <p:pic>
        <p:nvPicPr>
          <p:cNvPr id="2050" name="Picture 2" descr="Image result for tokenization nlp">
            <a:extLst>
              <a:ext uri="{FF2B5EF4-FFF2-40B4-BE49-F238E27FC236}">
                <a16:creationId xmlns:a16="http://schemas.microsoft.com/office/drawing/2014/main" id="{1A737406-3FDA-4758-9146-9170612E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0" y="3125392"/>
            <a:ext cx="5679281" cy="15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F724C5-1457-4F8A-A1B1-0DEA6D9ED8D6}"/>
                  </a:ext>
                </a:extLst>
              </p14:cNvPr>
              <p14:cNvContentPartPr/>
              <p14:nvPr/>
            </p14:nvContentPartPr>
            <p14:xfrm>
              <a:off x="2174040" y="3109680"/>
              <a:ext cx="385560" cy="35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F724C5-1457-4F8A-A1B1-0DEA6D9ED8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4680" y="3100320"/>
                <a:ext cx="40428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29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E6D054-A30A-4FE5-9520-6550F5457A5F}"/>
                  </a:ext>
                </a:extLst>
              </p14:cNvPr>
              <p14:cNvContentPartPr/>
              <p14:nvPr/>
            </p14:nvContentPartPr>
            <p14:xfrm>
              <a:off x="2815200" y="1501200"/>
              <a:ext cx="338040" cy="25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E6D054-A30A-4FE5-9520-6550F5457A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5840" y="1491840"/>
                <a:ext cx="356760" cy="2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4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07861B-DD4D-46ED-800E-55FAEC515BB6}"/>
                  </a:ext>
                </a:extLst>
              </p14:cNvPr>
              <p14:cNvContentPartPr/>
              <p14:nvPr/>
            </p14:nvContentPartPr>
            <p14:xfrm>
              <a:off x="3605400" y="1589040"/>
              <a:ext cx="763560" cy="31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07861B-DD4D-46ED-800E-55FAEC515B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6040" y="1579680"/>
                <a:ext cx="7822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1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E64AD2-1D66-448D-B8B4-DB0EF5F4861E}"/>
                  </a:ext>
                </a:extLst>
              </p14:cNvPr>
              <p14:cNvContentPartPr/>
              <p14:nvPr/>
            </p14:nvContentPartPr>
            <p14:xfrm>
              <a:off x="1868400" y="2413800"/>
              <a:ext cx="1918440" cy="11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E64AD2-1D66-448D-B8B4-DB0EF5F48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9040" y="2404440"/>
                <a:ext cx="1937160" cy="11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31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</p:txBody>
      </p:sp>
      <p:pic>
        <p:nvPicPr>
          <p:cNvPr id="7170" name="Picture 2" descr="Image result for nltk stopwords">
            <a:extLst>
              <a:ext uri="{FF2B5EF4-FFF2-40B4-BE49-F238E27FC236}">
                <a16:creationId xmlns:a16="http://schemas.microsoft.com/office/drawing/2014/main" id="{A521542F-AB11-4E1A-8EEF-3E77348E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0971"/>
            <a:ext cx="4511489" cy="25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B4B6DC-5D3E-442B-ABDA-BF505134BB2C}"/>
                  </a:ext>
                </a:extLst>
              </p14:cNvPr>
              <p14:cNvContentPartPr/>
              <p14:nvPr/>
            </p14:nvContentPartPr>
            <p14:xfrm>
              <a:off x="5521320" y="4314960"/>
              <a:ext cx="271440" cy="1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B4B6DC-5D3E-442B-ABDA-BF505134BB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1960" y="4305600"/>
                <a:ext cx="29016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08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Your removal needs may vary</a:t>
            </a:r>
          </a:p>
          <a:p>
            <a:pPr marL="0" indent="0">
              <a:buNone/>
            </a:pPr>
            <a:r>
              <a:rPr lang="en-US" dirty="0"/>
              <a:t>	- e.g. translation, sentiment</a:t>
            </a:r>
          </a:p>
        </p:txBody>
      </p:sp>
      <p:pic>
        <p:nvPicPr>
          <p:cNvPr id="7170" name="Picture 2" descr="Image result for nltk stopwords">
            <a:extLst>
              <a:ext uri="{FF2B5EF4-FFF2-40B4-BE49-F238E27FC236}">
                <a16:creationId xmlns:a16="http://schemas.microsoft.com/office/drawing/2014/main" id="{A521542F-AB11-4E1A-8EEF-3E77348E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0971"/>
            <a:ext cx="4511489" cy="25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0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</p:txBody>
      </p:sp>
    </p:spTree>
    <p:extLst>
      <p:ext uri="{BB962C8B-B14F-4D97-AF65-F5344CB8AC3E}">
        <p14:creationId xmlns:p14="http://schemas.microsoft.com/office/powerpoint/2010/main" val="334286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  <a:p>
            <a:pPr marL="0" indent="0">
              <a:buNone/>
            </a:pPr>
            <a:r>
              <a:rPr lang="en-US" dirty="0"/>
              <a:t>	- Lemmatization &amp; Stemming</a:t>
            </a:r>
          </a:p>
        </p:txBody>
      </p:sp>
    </p:spTree>
    <p:extLst>
      <p:ext uri="{BB962C8B-B14F-4D97-AF65-F5344CB8AC3E}">
        <p14:creationId xmlns:p14="http://schemas.microsoft.com/office/powerpoint/2010/main" val="3774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Image result for lemmatizing">
            <a:extLst>
              <a:ext uri="{FF2B5EF4-FFF2-40B4-BE49-F238E27FC236}">
                <a16:creationId xmlns:a16="http://schemas.microsoft.com/office/drawing/2014/main" id="{E5454434-BEDA-4D67-B133-6B010305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26" y="1629371"/>
            <a:ext cx="3791424" cy="27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38A36E-8DE9-424A-828A-FEB993AA9DB2}"/>
                  </a:ext>
                </a:extLst>
              </p14:cNvPr>
              <p14:cNvContentPartPr/>
              <p14:nvPr/>
            </p14:nvContentPartPr>
            <p14:xfrm>
              <a:off x="7870320" y="2637000"/>
              <a:ext cx="713160" cy="45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38A36E-8DE9-424A-828A-FEB993AA9D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0960" y="2627640"/>
                <a:ext cx="731880" cy="4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78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Image result for lemmatizing nltk">
            <a:extLst>
              <a:ext uri="{FF2B5EF4-FFF2-40B4-BE49-F238E27FC236}">
                <a16:creationId xmlns:a16="http://schemas.microsoft.com/office/drawing/2014/main" id="{CA3A0801-07B5-4630-94C5-96AA492A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5" y="1911549"/>
            <a:ext cx="4657725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55AACD-066F-4EE6-A059-077BDB64178F}"/>
                  </a:ext>
                </a:extLst>
              </p14:cNvPr>
              <p14:cNvContentPartPr/>
              <p14:nvPr/>
            </p14:nvContentPartPr>
            <p14:xfrm>
              <a:off x="5256720" y="1815120"/>
              <a:ext cx="455760" cy="34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55AACD-066F-4EE6-A059-077BDB6417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7360" y="1805760"/>
                <a:ext cx="47448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74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r>
              <a:rPr lang="en-US" dirty="0"/>
              <a:t>Your needs may vary</a:t>
            </a:r>
          </a:p>
          <a:p>
            <a:pPr marL="0" indent="0">
              <a:buNone/>
            </a:pPr>
            <a:r>
              <a:rPr lang="en-US" dirty="0"/>
              <a:t>	- translation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Image result for lemmatizing nltk">
            <a:extLst>
              <a:ext uri="{FF2B5EF4-FFF2-40B4-BE49-F238E27FC236}">
                <a16:creationId xmlns:a16="http://schemas.microsoft.com/office/drawing/2014/main" id="{CA3A0801-07B5-4630-94C5-96AA492A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5" y="1911549"/>
            <a:ext cx="4657725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14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C425-75AE-454B-839D-43BC2873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words array for each entry</a:t>
            </a:r>
          </a:p>
        </p:txBody>
      </p:sp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389E3-D722-437A-9482-DAB1CB32ED4F}"/>
                  </a:ext>
                </a:extLst>
              </p14:cNvPr>
              <p14:cNvContentPartPr/>
              <p14:nvPr/>
            </p14:nvContentPartPr>
            <p14:xfrm>
              <a:off x="1338480" y="2547000"/>
              <a:ext cx="936000" cy="36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389E3-D722-437A-9482-DAB1CB32ED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120" y="2537640"/>
                <a:ext cx="95472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841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35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  <a:p>
            <a:pPr marL="0" indent="0">
              <a:buNone/>
            </a:pPr>
            <a:r>
              <a:rPr lang="en-US" dirty="0"/>
              <a:t>N-Gram Models – Each set of </a:t>
            </a:r>
            <a:r>
              <a:rPr lang="en-US" i="1" dirty="0"/>
              <a:t>N</a:t>
            </a:r>
            <a:r>
              <a:rPr lang="en-US" dirty="0"/>
              <a:t> words is treated as an entry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64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Words array for each entry	</a:t>
                </a:r>
                <a:r>
                  <a:rPr lang="en-US" dirty="0">
                    <a:sym typeface="Wingdings" panose="05000000000000000000" pitchFamily="2" charset="2"/>
                  </a:rPr>
                  <a:t>	&lt;Documents&gt; X &lt;Words&gt; Matrix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		Documents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	    0     1   …      n-1  n</a:t>
                </a:r>
              </a:p>
              <a:p>
                <a:pPr marL="0" indent="0" algn="r">
                  <a:buNone/>
                </a:pPr>
                <a:r>
                  <a:rPr lang="en-US" dirty="0"/>
                  <a:t>Words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47830"/>
            <a:ext cx="3415581" cy="150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2C5737-777E-4672-B723-51B21636684E}"/>
                  </a:ext>
                </a:extLst>
              </p14:cNvPr>
              <p14:cNvContentPartPr/>
              <p14:nvPr/>
            </p14:nvContentPartPr>
            <p14:xfrm>
              <a:off x="431280" y="2279880"/>
              <a:ext cx="8289720" cy="105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2C5737-777E-4672-B723-51B2163668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920" y="2270520"/>
                <a:ext cx="8308440" cy="10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34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Problem Set 4 Due 11/18</a:t>
            </a:r>
          </a:p>
          <a:p>
            <a:endParaRPr lang="en-US" dirty="0"/>
          </a:p>
          <a:p>
            <a:r>
              <a:rPr lang="en-US" dirty="0"/>
              <a:t>Project Pitch Feedback – it’s late now!</a:t>
            </a:r>
          </a:p>
          <a:p>
            <a:pPr lvl="1"/>
            <a:r>
              <a:rPr lang="en-US" dirty="0"/>
              <a:t>We really just want everyone to get feedback. You have a 0 and an email, but if you send it in you’ll get credit!</a:t>
            </a:r>
          </a:p>
          <a:p>
            <a:r>
              <a:rPr lang="en-US" dirty="0"/>
              <a:t>Project 3: Check-In is now posted (Due November 11)</a:t>
            </a:r>
          </a:p>
          <a:p>
            <a:pPr lvl="1"/>
            <a:r>
              <a:rPr lang="en-US" dirty="0"/>
              <a:t>This is a small activity as well! Don’t freak out over it, it should feel like it is nothing but beneficial.</a:t>
            </a:r>
          </a:p>
          <a:p>
            <a:endParaRPr lang="en-US" dirty="0"/>
          </a:p>
          <a:p>
            <a:r>
              <a:rPr lang="en-US" dirty="0"/>
              <a:t>Participation Grades Updated – Check if you disagree!</a:t>
            </a:r>
          </a:p>
          <a:p>
            <a:pPr lvl="1"/>
            <a:r>
              <a:rPr lang="en-US" dirty="0"/>
              <a:t>Don’t freak out if you missed one – remember, you drop the lowest three!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FB257D-06AC-457C-A07A-C83ADF46C854}"/>
                  </a:ext>
                </a:extLst>
              </p14:cNvPr>
              <p14:cNvContentPartPr/>
              <p14:nvPr/>
            </p14:nvContentPartPr>
            <p14:xfrm>
              <a:off x="6001200" y="2833200"/>
              <a:ext cx="1570680" cy="24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FB257D-06AC-457C-A07A-C83ADF46C8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840" y="2823840"/>
                <a:ext cx="158940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1D97-C23A-430F-BEC4-01A3FF2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Matrix –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AB5A-FB72-4874-A568-FB0EEADF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term frequency-inverse document frequency</a:t>
            </a:r>
          </a:p>
        </p:txBody>
      </p:sp>
      <p:pic>
        <p:nvPicPr>
          <p:cNvPr id="1026" name="Picture 2" descr="https://cdn-images-1.medium.com/max/1600/1*jNnpbGPxkjehlvTCXq9B8g.png">
            <a:extLst>
              <a:ext uri="{FF2B5EF4-FFF2-40B4-BE49-F238E27FC236}">
                <a16:creationId xmlns:a16="http://schemas.microsoft.com/office/drawing/2014/main" id="{BDF2B738-3A25-4637-B5EC-8A55DD8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8" y="2036843"/>
            <a:ext cx="4768664" cy="28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092972-BE7A-4E1B-B1F2-9971565A6083}"/>
                  </a:ext>
                </a:extLst>
              </p14:cNvPr>
              <p14:cNvContentPartPr/>
              <p14:nvPr/>
            </p14:nvContentPartPr>
            <p14:xfrm>
              <a:off x="5905080" y="2895480"/>
              <a:ext cx="2250360" cy="14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092972-BE7A-4E1B-B1F2-9971565A60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5720" y="2886120"/>
                <a:ext cx="2269080" cy="15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110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&lt;Documents&gt; X &lt;Words&gt; Matrix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Documents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 		   0	1   	…      	n-1	n</a:t>
                </a:r>
              </a:p>
              <a:p>
                <a:pPr marL="0" indent="0" algn="ctr">
                  <a:buNone/>
                </a:pPr>
                <a:r>
                  <a:rPr lang="en-US" dirty="0"/>
                  <a:t>Words (TF-IDF)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.009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20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&lt;Documents&gt; X &lt;Words&gt; Matrix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Documents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     0           1        …        n-1      n</a:t>
                </a:r>
              </a:p>
              <a:p>
                <a:pPr marL="0" indent="0" algn="ctr">
                  <a:buNone/>
                </a:pPr>
                <a:r>
                  <a:rPr lang="en-US" dirty="0"/>
                  <a:t>Words (TF-IDF)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.009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You could scale these!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1CE54A-372F-432E-8F75-CC85CEB98A03}"/>
                  </a:ext>
                </a:extLst>
              </p14:cNvPr>
              <p14:cNvContentPartPr/>
              <p14:nvPr/>
            </p14:nvContentPartPr>
            <p14:xfrm>
              <a:off x="7179480" y="2621880"/>
              <a:ext cx="443880" cy="69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1CE54A-372F-432E-8F75-CC85CEB98A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0120" y="2612520"/>
                <a:ext cx="462600" cy="7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20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Terms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16744-249F-4372-8865-08B341682F5D}"/>
              </a:ext>
            </a:extLst>
          </p:cNvPr>
          <p:cNvSpPr/>
          <p:nvPr/>
        </p:nvSpPr>
        <p:spPr>
          <a:xfrm>
            <a:off x="2480982" y="2185147"/>
            <a:ext cx="5795683" cy="260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7460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Terms</a:t>
            </a:r>
          </a:p>
          <a:p>
            <a:pPr marL="0" indent="0">
              <a:buNone/>
            </a:pPr>
            <a:r>
              <a:rPr lang="en-US" dirty="0"/>
              <a:t>Think of this as a generative process – Terms </a:t>
            </a:r>
            <a:r>
              <a:rPr lang="en-US" dirty="0">
                <a:sym typeface="Wingdings" panose="05000000000000000000" pitchFamily="2" charset="2"/>
              </a:rPr>
              <a:t> Topics  Documents</a:t>
            </a: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16744-249F-4372-8865-08B341682F5D}"/>
              </a:ext>
            </a:extLst>
          </p:cNvPr>
          <p:cNvSpPr/>
          <p:nvPr/>
        </p:nvSpPr>
        <p:spPr>
          <a:xfrm>
            <a:off x="2480982" y="2185147"/>
            <a:ext cx="5795683" cy="260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1997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Words</a:t>
            </a:r>
          </a:p>
          <a:p>
            <a:pPr marL="0" indent="0">
              <a:buNone/>
            </a:pPr>
            <a:r>
              <a:rPr lang="en-US" dirty="0"/>
              <a:t>Think of this as a generative process – Words </a:t>
            </a:r>
            <a:r>
              <a:rPr lang="en-US" dirty="0">
                <a:sym typeface="Wingdings" panose="05000000000000000000" pitchFamily="2" charset="2"/>
              </a:rPr>
              <a:t> Topics  Documents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Docs X Words		Topics X Words	Topics		Docs X Topics</a:t>
            </a: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CC7048-C129-41D7-B16D-4349C74D30B1}"/>
                  </a:ext>
                </a:extLst>
              </p14:cNvPr>
              <p14:cNvContentPartPr/>
              <p14:nvPr/>
            </p14:nvContentPartPr>
            <p14:xfrm>
              <a:off x="5010120" y="2148840"/>
              <a:ext cx="1663560" cy="104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CC7048-C129-41D7-B16D-4349C74D30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0760" y="2139480"/>
                <a:ext cx="1682280" cy="10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83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BDEF-A490-4509-9959-0016DF19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651A4-BB29-4F40-878C-0A6FD99F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SVD transforms our matrix A’ into it’s constituent parts</a:t>
            </a:r>
          </a:p>
        </p:txBody>
      </p:sp>
      <p:pic>
        <p:nvPicPr>
          <p:cNvPr id="4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B3EDA286-6791-42D5-A0A9-6231DECD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9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790-1DCB-41AA-89AF-D55D324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(LSA)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81FF-7BA4-4979-B48E-6F3D97A5A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>
                <a:hlinkClick r:id="rId2"/>
              </a:rPr>
              <a:t>https://medium.com/nanonets/topic-modeling-with-lsa-psla-lda-and-lda2vec-555ff65b0b05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574DD-72CF-465C-8142-0D8678B5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69218"/>
            <a:ext cx="3420027" cy="3414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B48B2B-50C5-4385-BF7E-93A0196243FF}"/>
                  </a:ext>
                </a:extLst>
              </p14:cNvPr>
              <p14:cNvContentPartPr/>
              <p14:nvPr/>
            </p14:nvContentPartPr>
            <p14:xfrm>
              <a:off x="132840" y="1767600"/>
              <a:ext cx="636840" cy="245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B48B2B-50C5-4385-BF7E-93A0196243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480" y="1758240"/>
                <a:ext cx="655560" cy="24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149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BF43-080A-4991-BEF2-03FCE695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With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DAD1-7376-4905-A1CC-4B55D1D9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https://www.usna.edu/Users/cs/nchamber/data/twitter/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6450D8-5062-4354-9E2F-801CDD13DF37}"/>
                  </a:ext>
                </a:extLst>
              </p14:cNvPr>
              <p14:cNvContentPartPr/>
              <p14:nvPr/>
            </p14:nvContentPartPr>
            <p14:xfrm>
              <a:off x="7003080" y="532440"/>
              <a:ext cx="1364760" cy="61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6450D8-5062-4354-9E2F-801CDD13D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3720" y="523080"/>
                <a:ext cx="1383480" cy="6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36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4EE7F-918F-4FDE-AA1E-F902F1EA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3F4E-0A58-40B4-A206-8EB6C95F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 Everything You Need To Know About Being Good</a:t>
            </a:r>
          </a:p>
        </p:txBody>
      </p:sp>
    </p:spTree>
    <p:extLst>
      <p:ext uri="{BB962C8B-B14F-4D97-AF65-F5344CB8AC3E}">
        <p14:creationId xmlns:p14="http://schemas.microsoft.com/office/powerpoint/2010/main" val="141226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501C-C22F-44F8-A8A0-E4CF31B8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938EC-6D60-4216-BA22-90B51C2D8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– Everything* You Need To Know About Natural Language Processing</a:t>
            </a:r>
          </a:p>
          <a:p>
            <a:endParaRPr lang="en-US" dirty="0"/>
          </a:p>
          <a:p>
            <a:r>
              <a:rPr lang="en-US" dirty="0"/>
              <a:t>*just kidding – go take 5832 if this sparks your interest!</a:t>
            </a:r>
          </a:p>
        </p:txBody>
      </p:sp>
    </p:spTree>
    <p:extLst>
      <p:ext uri="{BB962C8B-B14F-4D97-AF65-F5344CB8AC3E}">
        <p14:creationId xmlns:p14="http://schemas.microsoft.com/office/powerpoint/2010/main" val="3610575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4EE7F-918F-4FDE-AA1E-F902F1EA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3F4E-0A58-40B4-A206-8EB6C95F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i.e. Everything You Need To Know About Being Good</a:t>
            </a:r>
          </a:p>
          <a:p>
            <a:endParaRPr lang="en-US" dirty="0"/>
          </a:p>
          <a:p>
            <a:r>
              <a:rPr lang="en-US" dirty="0"/>
              <a:t>PHIL 2160 or ???</a:t>
            </a:r>
          </a:p>
        </p:txBody>
      </p:sp>
    </p:spTree>
    <p:extLst>
      <p:ext uri="{BB962C8B-B14F-4D97-AF65-F5344CB8AC3E}">
        <p14:creationId xmlns:p14="http://schemas.microsoft.com/office/powerpoint/2010/main" val="162671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E55B8-9F7B-4401-9273-57B3EED5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Discussion 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C447E-BA7A-40BC-BD10-B49C942D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This is an inherently personal </a:t>
            </a:r>
            <a:r>
              <a:rPr lang="en-US" i="1" dirty="0"/>
              <a:t>and</a:t>
            </a:r>
            <a:r>
              <a:rPr lang="en-US" dirty="0"/>
              <a:t> interpersonal topic</a:t>
            </a:r>
          </a:p>
          <a:p>
            <a:pPr marL="342900" lvl="1" indent="0" fontAlgn="base">
              <a:buNone/>
            </a:pPr>
            <a:r>
              <a:rPr lang="en-US" dirty="0"/>
              <a:t>- Personal ideals, beliefs, and understandings of truth come into play</a:t>
            </a:r>
          </a:p>
          <a:p>
            <a:pPr marL="0" indent="0" fontAlgn="base">
              <a:buNone/>
            </a:pPr>
            <a:br>
              <a:rPr lang="en-US" dirty="0"/>
            </a:br>
            <a:r>
              <a:rPr lang="en-US" dirty="0"/>
              <a:t>I will </a:t>
            </a:r>
            <a:r>
              <a:rPr lang="en-US" i="1" dirty="0"/>
              <a:t>try</a:t>
            </a:r>
            <a:r>
              <a:rPr lang="en-US" dirty="0"/>
              <a:t> to be unbiased, present different ideas and facts</a:t>
            </a:r>
          </a:p>
          <a:p>
            <a:pPr marL="342900" lvl="1" indent="0" fontAlgn="base">
              <a:buNone/>
            </a:pPr>
            <a:r>
              <a:rPr lang="en-US" dirty="0"/>
              <a:t>- I may, from time to time, take extreme / indefensible views to foster discussion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This is an open space for disagreement and discussion</a:t>
            </a:r>
          </a:p>
          <a:p>
            <a:pPr marL="342900" lvl="1" indent="0" fontAlgn="base">
              <a:buNone/>
            </a:pPr>
            <a:r>
              <a:rPr lang="en-US" dirty="0"/>
              <a:t>- i.e. please, call me out on it</a:t>
            </a:r>
          </a:p>
        </p:txBody>
      </p:sp>
    </p:spTree>
    <p:extLst>
      <p:ext uri="{BB962C8B-B14F-4D97-AF65-F5344CB8AC3E}">
        <p14:creationId xmlns:p14="http://schemas.microsoft.com/office/powerpoint/2010/main" val="3718406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82CBAA-0A36-419E-8CDF-A12DFC72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Ethics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31BF3-ACCE-4B48-8540-866BB0E96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5.googleusercontent.com/BtSyiSfvA38hPbFD6AQeKpm1LhOITIxRUkLCjQYvanvVpvF1VpRP055ESsH_sjytnvmp_2fNzjYEAIfbX1rlehNjMwQHYdEDbMuJ9ug81YBaHiQCafuIMm8gF5jdZoenwFnHg6__680">
            <a:extLst>
              <a:ext uri="{FF2B5EF4-FFF2-40B4-BE49-F238E27FC236}">
                <a16:creationId xmlns:a16="http://schemas.microsoft.com/office/drawing/2014/main" id="{4F1A5FAE-371D-4374-9235-C5F088A4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1" y="1597224"/>
            <a:ext cx="4643438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D14512-29BD-4C34-9FB6-D9A2492E9D26}"/>
                  </a:ext>
                </a:extLst>
              </p14:cNvPr>
              <p14:cNvContentPartPr/>
              <p14:nvPr/>
            </p14:nvContentPartPr>
            <p14:xfrm>
              <a:off x="1744920" y="1518480"/>
              <a:ext cx="6006960" cy="354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D14512-29BD-4C34-9FB6-D9A2492E9D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5560" y="1509120"/>
                <a:ext cx="6025680" cy="35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585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FE69-3D17-45FE-A04D-920DC5EA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F0D2-E626-40B7-BC4C-9FE7BC80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Divine Command</a:t>
            </a:r>
          </a:p>
          <a:p>
            <a:pPr marL="0" indent="0">
              <a:buNone/>
            </a:pPr>
            <a:r>
              <a:rPr lang="en-US" sz="1350" dirty="0"/>
              <a:t> - Ethics are mandated by divine</a:t>
            </a:r>
          </a:p>
          <a:p>
            <a:pPr marL="0" indent="0">
              <a:buNone/>
            </a:pPr>
            <a:r>
              <a:rPr lang="en-US" sz="1350" dirty="0"/>
              <a:t> - Saint Augustine</a:t>
            </a:r>
          </a:p>
          <a:p>
            <a:pPr marL="0" indent="0">
              <a:buNone/>
            </a:pPr>
            <a:r>
              <a:rPr lang="en-US" dirty="0"/>
              <a:t>Utilitarianism</a:t>
            </a:r>
          </a:p>
          <a:p>
            <a:pPr marL="0" indent="0">
              <a:buNone/>
            </a:pPr>
            <a:r>
              <a:rPr lang="en-US" sz="1350" dirty="0"/>
              <a:t> - Ethics are related to the consequences</a:t>
            </a:r>
          </a:p>
          <a:p>
            <a:pPr marL="0" indent="0">
              <a:buNone/>
            </a:pPr>
            <a:r>
              <a:rPr lang="en-US" sz="1350" dirty="0"/>
              <a:t> - Henry Sidgwick</a:t>
            </a:r>
          </a:p>
          <a:p>
            <a:pPr marL="0" indent="0">
              <a:buNone/>
            </a:pPr>
            <a:r>
              <a:rPr lang="en-US" dirty="0"/>
              <a:t>Virtue Ethics</a:t>
            </a:r>
          </a:p>
          <a:p>
            <a:pPr marL="0" indent="0">
              <a:buNone/>
            </a:pPr>
            <a:r>
              <a:rPr lang="en-US" sz="1350" dirty="0"/>
              <a:t> - Ethics are internal motivation</a:t>
            </a:r>
          </a:p>
          <a:p>
            <a:pPr marL="0" indent="0">
              <a:buNone/>
            </a:pPr>
            <a:r>
              <a:rPr lang="en-US" sz="1350" dirty="0"/>
              <a:t> - Elizabeth Anscombe</a:t>
            </a:r>
          </a:p>
          <a:p>
            <a:pPr marL="0" indent="0">
              <a:buNone/>
            </a:pPr>
            <a:r>
              <a:rPr lang="en-US" dirty="0"/>
              <a:t>Deontology</a:t>
            </a:r>
          </a:p>
          <a:p>
            <a:pPr marL="0" indent="0">
              <a:buNone/>
            </a:pPr>
            <a:r>
              <a:rPr lang="en-US" sz="1350" dirty="0"/>
              <a:t> - Ethics are a shared set of rules</a:t>
            </a:r>
          </a:p>
          <a:p>
            <a:pPr marL="0" indent="0">
              <a:buNone/>
            </a:pPr>
            <a:r>
              <a:rPr lang="en-US" sz="1350" dirty="0"/>
              <a:t> - Immanuel Kant		http://existentialcomics.com/comic/258</a:t>
            </a:r>
          </a:p>
          <a:p>
            <a:pPr marL="0" indent="0">
              <a:buNone/>
            </a:pPr>
            <a:endParaRPr lang="en-US" sz="1350" dirty="0"/>
          </a:p>
          <a:p>
            <a:endParaRPr lang="en-US" dirty="0"/>
          </a:p>
        </p:txBody>
      </p:sp>
      <p:pic>
        <p:nvPicPr>
          <p:cNvPr id="2050" name="Picture 2" descr="https://lh6.googleusercontent.com/MDz7zfvglDjxIbfF2E0lW7PFOwxXHQc-MHrZSMzxN187ijC--xiaASOL1ofggZw4RLoQvzh-f3n7mcFB6iVcjZ97ex9YP-V2Xn4fEBAqhWDw5Yh-9wWTaZaxH0Myueh6sfMWFXCZSh4">
            <a:extLst>
              <a:ext uri="{FF2B5EF4-FFF2-40B4-BE49-F238E27FC236}">
                <a16:creationId xmlns:a16="http://schemas.microsoft.com/office/drawing/2014/main" id="{DF2B5C35-772D-4D32-8F62-C054886A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03" y="0"/>
            <a:ext cx="34420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F946B6-D69D-4B39-9806-53FA74F75606}"/>
                  </a:ext>
                </a:extLst>
              </p14:cNvPr>
              <p14:cNvContentPartPr/>
              <p14:nvPr/>
            </p14:nvContentPartPr>
            <p14:xfrm>
              <a:off x="622080" y="1560600"/>
              <a:ext cx="3740400" cy="281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F946B6-D69D-4B39-9806-53FA74F75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720" y="1551240"/>
                <a:ext cx="3759120" cy="28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120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0632-C891-407C-BC91-72605CDC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Trolley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6D98-FF22-47A3-A6F6-7187F684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the trolley problem">
            <a:extLst>
              <a:ext uri="{FF2B5EF4-FFF2-40B4-BE49-F238E27FC236}">
                <a16:creationId xmlns:a16="http://schemas.microsoft.com/office/drawing/2014/main" id="{DDD437C2-9077-42B9-AB72-1CAE7BD2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2095"/>
            <a:ext cx="9144000" cy="31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6D11BA-3606-456E-A012-8EBD752506FD}"/>
                  </a:ext>
                </a:extLst>
              </p14:cNvPr>
              <p14:cNvContentPartPr/>
              <p14:nvPr/>
            </p14:nvContentPartPr>
            <p14:xfrm>
              <a:off x="2334240" y="990360"/>
              <a:ext cx="3740760" cy="336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6D11BA-3606-456E-A012-8EBD752506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4880" y="981000"/>
                <a:ext cx="3759480" cy="33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704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6F67-A7D6-46A8-8161-CDE6B03B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Moral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F67B-83C4-42F3-84BA-CB8A19962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http://moralmachine.mit.edu/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- </a:t>
            </a:r>
            <a:r>
              <a:rPr lang="en-US" i="1" dirty="0"/>
              <a:t>judge</a:t>
            </a:r>
            <a:r>
              <a:rPr lang="en-US" dirty="0"/>
              <a:t> (they collect data) or </a:t>
            </a:r>
            <a:r>
              <a:rPr lang="en-US" i="1" dirty="0"/>
              <a:t>browse</a:t>
            </a:r>
            <a:r>
              <a:rPr lang="en-US" dirty="0"/>
              <a:t> (ostensibly, they don’t)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4B745-462F-495B-B92D-F6464E04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757" y="2012589"/>
            <a:ext cx="3542486" cy="3130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602EA2-70CA-4656-9C35-C4A610BD6D84}"/>
                  </a:ext>
                </a:extLst>
              </p14:cNvPr>
              <p14:cNvContentPartPr/>
              <p14:nvPr/>
            </p14:nvContentPartPr>
            <p14:xfrm>
              <a:off x="1258560" y="2362680"/>
              <a:ext cx="5008320" cy="259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602EA2-70CA-4656-9C35-C4A610BD6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9200" y="2353320"/>
                <a:ext cx="5027040" cy="26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290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8305-9C84-481E-8CFE-BED5D3EC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Moral Machines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0A7EB-AA92-408B-9CAB-BC81E95B62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Theories</a:t>
            </a:r>
          </a:p>
          <a:p>
            <a:pPr marL="0" indent="0">
              <a:buNone/>
            </a:pPr>
            <a:r>
              <a:rPr lang="en-US" sz="1500" dirty="0"/>
              <a:t>Divine Command</a:t>
            </a:r>
          </a:p>
          <a:p>
            <a:pPr marL="0" indent="0">
              <a:buNone/>
            </a:pPr>
            <a:r>
              <a:rPr lang="en-US" sz="1500" dirty="0"/>
              <a:t>Utilitarianism</a:t>
            </a:r>
          </a:p>
          <a:p>
            <a:pPr marL="0" indent="0">
              <a:buNone/>
            </a:pPr>
            <a:r>
              <a:rPr lang="en-US" sz="1500" dirty="0"/>
              <a:t>Virtue Ethics</a:t>
            </a:r>
          </a:p>
          <a:p>
            <a:pPr marL="0" indent="0">
              <a:buNone/>
            </a:pPr>
            <a:r>
              <a:rPr lang="en-US" sz="1500" dirty="0"/>
              <a:t>Deontology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B3A79-444F-4B09-BA03-FB39867B6D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Thoughts?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might this change your actions?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E39C68-C10E-421D-826C-11B4A4B479DC}"/>
                  </a:ext>
                </a:extLst>
              </p14:cNvPr>
              <p14:cNvContentPartPr/>
              <p14:nvPr/>
            </p14:nvContentPartPr>
            <p14:xfrm>
              <a:off x="4745520" y="1676520"/>
              <a:ext cx="1658520" cy="65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E39C68-C10E-421D-826C-11B4A4B479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6160" y="1667160"/>
                <a:ext cx="1677240" cy="6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700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C965-BDDE-463F-B5CF-C1CDCE7D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Boeing 737 MAX Crashes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169B9-DCA9-4BB1-ABF4-BCB1F96C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p showing the location of the crash">
            <a:extLst>
              <a:ext uri="{FF2B5EF4-FFF2-40B4-BE49-F238E27FC236}">
                <a16:creationId xmlns:a16="http://schemas.microsoft.com/office/drawing/2014/main" id="{817404F0-AE9D-4C2C-8EDB-E2D6E3C0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953" y="1369219"/>
            <a:ext cx="5682095" cy="35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08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1EA6-7F60-4C46-8E00-0C04EB68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11EB-4BEF-45B9-9BD0-3F71D78D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https://res.cloudinary.com/engineering-com/image/upload/w_1600,c_fit,q_auto,f_auto/MAX-737-sensor-W-780x520_hewjf1.jpg">
            <a:extLst>
              <a:ext uri="{FF2B5EF4-FFF2-40B4-BE49-F238E27FC236}">
                <a16:creationId xmlns:a16="http://schemas.microsoft.com/office/drawing/2014/main" id="{3369EB4D-4E9B-48DA-98DD-C15B8C7D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594018-A9CA-4AB4-8122-6C653BBA56A9}"/>
                  </a:ext>
                </a:extLst>
              </p14:cNvPr>
              <p14:cNvContentPartPr/>
              <p14:nvPr/>
            </p14:nvContentPartPr>
            <p14:xfrm>
              <a:off x="5163840" y="139320"/>
              <a:ext cx="3968280" cy="499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594018-A9CA-4AB4-8122-6C653BBA5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480" y="129960"/>
                <a:ext cx="398700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664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9448-568E-4E67-8A60-4844CC1F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8C6D-2787-4928-8440-0B0E5085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hart showing the conflicting sensor readings">
            <a:extLst>
              <a:ext uri="{FF2B5EF4-FFF2-40B4-BE49-F238E27FC236}">
                <a16:creationId xmlns:a16="http://schemas.microsoft.com/office/drawing/2014/main" id="{17A8FE39-BFEF-462F-A548-04CBD230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535781"/>
            <a:ext cx="6972300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4957BE-DF01-4C4B-88C1-A11D2460CB55}"/>
                  </a:ext>
                </a:extLst>
              </p14:cNvPr>
              <p14:cNvContentPartPr/>
              <p14:nvPr/>
            </p14:nvContentPartPr>
            <p14:xfrm>
              <a:off x="7220160" y="403200"/>
              <a:ext cx="1798200" cy="48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4957BE-DF01-4C4B-88C1-A11D2460CB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800" y="393840"/>
                <a:ext cx="181692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5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4B9B-3C70-4AF2-A987-EF2FAD0C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 – the </a:t>
            </a:r>
            <a:r>
              <a:rPr lang="en-US" dirty="0" err="1"/>
              <a:t>SKLearn</a:t>
            </a:r>
            <a:r>
              <a:rPr lang="en-US" dirty="0"/>
              <a:t> of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1644-1475-420B-8F65-478F826AD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https://www.nltk.org/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70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D213-7A92-424B-9E8C-64348E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Boeing 737 MAX Crashes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D2AA-1D6A-41CC-A9F7-40B67AD62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Thoughts?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Who is responsible?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this inform your actions?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08C119-8958-4A56-B6D3-EEA85E277237}"/>
                  </a:ext>
                </a:extLst>
              </p14:cNvPr>
              <p14:cNvContentPartPr/>
              <p14:nvPr/>
            </p14:nvContentPartPr>
            <p14:xfrm>
              <a:off x="698040" y="1372680"/>
              <a:ext cx="6406920" cy="260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08C119-8958-4A56-B6D3-EEA85E2772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680" y="1363320"/>
                <a:ext cx="6425640" cy="26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379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993B24-2CF3-4834-BA3F-06FD52EA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vs. Morals vs. Laws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EB42D-E4B7-4117-A957-4A19818E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Law – Minimum societal standards for behavior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Ethics – The answers to “What should I do?”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Morals – A cohesive structure for ethics</a:t>
            </a: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https://ethics.org.au/ethics-morality-law-whats-the-difference/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D52277-9EC0-4423-ABD0-0C4659FEDE2E}"/>
                  </a:ext>
                </a:extLst>
              </p14:cNvPr>
              <p14:cNvContentPartPr/>
              <p14:nvPr/>
            </p14:nvContentPartPr>
            <p14:xfrm>
              <a:off x="149400" y="1565640"/>
              <a:ext cx="596160" cy="132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D52277-9EC0-4423-ABD0-0C4659FEDE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40" y="1556280"/>
                <a:ext cx="614880" cy="13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950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42C5-D6E1-4750-B8F1-E243E60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– Twitter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7E06-0112-47E1-8BB8-6EF50460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https://www.nytimes.com/2016/03/25/technology/microsoft-created-a-twitter-bot-to-learn-from-users-it-quickly-became-a-racist-jerk.html</a:t>
            </a:r>
            <a:endParaRPr lang="en-US" sz="1350" dirty="0"/>
          </a:p>
        </p:txBody>
      </p:sp>
      <p:pic>
        <p:nvPicPr>
          <p:cNvPr id="7170" name="Picture 2" descr="https://static01.nyt.com/images/2016/03/25/business/25Tay_xp/25Tay_xp-articleLarge.jpg?quality=75&amp;auto=webp&amp;disable=upscale">
            <a:extLst>
              <a:ext uri="{FF2B5EF4-FFF2-40B4-BE49-F238E27FC236}">
                <a16:creationId xmlns:a16="http://schemas.microsoft.com/office/drawing/2014/main" id="{7970899F-309B-441E-8483-A6210D67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268016"/>
            <a:ext cx="42862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0A7F87-0D9F-4DE7-B68F-4E171EB88453}"/>
                  </a:ext>
                </a:extLst>
              </p14:cNvPr>
              <p14:cNvContentPartPr/>
              <p14:nvPr/>
            </p14:nvContentPartPr>
            <p14:xfrm>
              <a:off x="1038960" y="4504320"/>
              <a:ext cx="2637000" cy="7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0A7F87-0D9F-4DE7-B68F-4E171EB88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00" y="4494960"/>
                <a:ext cx="2655720" cy="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14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E5FB-E379-4018-AE3A-9706F368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– Twitter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B582-C8CD-47CB-81A6-6C6321D76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https://www.businessinsider.com/microsoft-deletes-racist-genocidal-tweets-from-ai-chatbot-tay-2016-3?r=UK&amp;IR=T</a:t>
            </a:r>
            <a:endParaRPr lang="en-US" sz="1350" dirty="0"/>
          </a:p>
        </p:txBody>
      </p:sp>
      <p:pic>
        <p:nvPicPr>
          <p:cNvPr id="8194" name="Picture 2" descr="hitler tay microsoft twitter ricky gervais">
            <a:extLst>
              <a:ext uri="{FF2B5EF4-FFF2-40B4-BE49-F238E27FC236}">
                <a16:creationId xmlns:a16="http://schemas.microsoft.com/office/drawing/2014/main" id="{C6D7E841-ABAB-40E2-BD2C-E5FEFBED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4" y="1754386"/>
            <a:ext cx="5357813" cy="24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DDEF22-CEBF-4767-984E-846719E1E728}"/>
                  </a:ext>
                </a:extLst>
              </p14:cNvPr>
              <p14:cNvContentPartPr/>
              <p14:nvPr/>
            </p14:nvContentPartPr>
            <p14:xfrm>
              <a:off x="1910880" y="3500640"/>
              <a:ext cx="5218920" cy="69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DDEF22-CEBF-4767-984E-846719E1E7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1520" y="3491280"/>
                <a:ext cx="5237640" cy="7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976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2467-0AA2-4832-A52A-4F252EF3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– Twitter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F98BC-E4C7-49B1-83B0-292A8EA8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Thoughts?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Who is responsible?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might this inform your actions?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60880-E7EF-4016-8E88-84703983886E}"/>
                  </a:ext>
                </a:extLst>
              </p14:cNvPr>
              <p14:cNvContentPartPr/>
              <p14:nvPr/>
            </p14:nvContentPartPr>
            <p14:xfrm>
              <a:off x="330480" y="85680"/>
              <a:ext cx="8340480" cy="485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60880-E7EF-4016-8E88-8470398388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20" y="76320"/>
                <a:ext cx="8359200" cy="48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422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3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Problem Set 4 Due 11/18</a:t>
            </a:r>
          </a:p>
          <a:p>
            <a:endParaRPr lang="en-US" dirty="0"/>
          </a:p>
          <a:p>
            <a:r>
              <a:rPr lang="en-US" dirty="0"/>
              <a:t>Project Pitch Feedback – it’s late now!</a:t>
            </a:r>
          </a:p>
          <a:p>
            <a:pPr lvl="1"/>
            <a:r>
              <a:rPr lang="en-US" dirty="0"/>
              <a:t>We really just want everyone to get feedback. You have a 0 and an email, but if you send it in you’ll get credit!</a:t>
            </a:r>
          </a:p>
          <a:p>
            <a:r>
              <a:rPr lang="en-US" dirty="0"/>
              <a:t>Project 3: Check-In is now posted (Due November 11, No-Penalty Extension to November 16)</a:t>
            </a:r>
          </a:p>
          <a:p>
            <a:pPr lvl="1"/>
            <a:r>
              <a:rPr lang="en-US" dirty="0"/>
              <a:t>This is a small activity as well! Don’t freak out over it, it should feel like it is nothing but beneficial.</a:t>
            </a:r>
          </a:p>
          <a:p>
            <a:endParaRPr lang="en-US" dirty="0"/>
          </a:p>
          <a:p>
            <a:r>
              <a:rPr lang="en-US" dirty="0"/>
              <a:t>Participation, Exam 1, PS3 Grades Updated – Check if you disagree!</a:t>
            </a:r>
          </a:p>
          <a:p>
            <a:pPr lvl="1"/>
            <a:r>
              <a:rPr lang="en-US" dirty="0"/>
              <a:t>Don’t freak out if you missed one – remember, you drop the lowest three!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5E0634-A213-44D2-ABEA-92A992323578}"/>
                  </a:ext>
                </a:extLst>
              </p14:cNvPr>
              <p14:cNvContentPartPr/>
              <p14:nvPr/>
            </p14:nvContentPartPr>
            <p14:xfrm>
              <a:off x="1680840" y="4495320"/>
              <a:ext cx="2133720" cy="35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5E0634-A213-44D2-ABEA-92A9923235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1480" y="4485960"/>
                <a:ext cx="2152440" cy="3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156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CB0F-BFD8-4965-98BC-604BE8E4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3a – Russian Bots in US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A7A8-C30F-483B-ACEC-CDA43BC0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Russian agencies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https://www.justice.gov/storage/report.pdf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C912-A957-4439-8973-B326D387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874043"/>
            <a:ext cx="4336256" cy="276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1405C-9221-4ABC-BC5B-71F6520B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1058898"/>
            <a:ext cx="4386263" cy="1321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E7796-49C0-4E53-9DBE-7A8BFA651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41" y="2379681"/>
            <a:ext cx="2226256" cy="27646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F8F536-0E32-4E86-AE2F-137BA50249EF}"/>
                  </a:ext>
                </a:extLst>
              </p14:cNvPr>
              <p14:cNvContentPartPr/>
              <p14:nvPr/>
            </p14:nvContentPartPr>
            <p14:xfrm>
              <a:off x="815760" y="1989720"/>
              <a:ext cx="7497000" cy="315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F8F536-0E32-4E86-AE2F-137BA50249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400" y="1980360"/>
                <a:ext cx="7515720" cy="31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486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0372-561A-4A41-85BA-4761DA25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3a – Russian Bots in US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CC04-2168-46FC-B9E8-1923EA3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Illegal? Immoral? Unethical?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C840D5-CDF0-452A-85DB-CFF6BC027540}"/>
                  </a:ext>
                </a:extLst>
              </p14:cNvPr>
              <p14:cNvContentPartPr/>
              <p14:nvPr/>
            </p14:nvContentPartPr>
            <p14:xfrm>
              <a:off x="281160" y="1538280"/>
              <a:ext cx="5785920" cy="3126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C840D5-CDF0-452A-85DB-CFF6BC0275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800" y="1528920"/>
                <a:ext cx="5804640" cy="31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55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CB0F-BFD8-4965-98BC-604BE8E4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A7A8-C30F-483B-ACEC-CDA43BC0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http://www.ponarseurasia.org/memo/use-twitter-bots-russian-political-communication</a:t>
            </a:r>
            <a:endParaRPr lang="en-US" sz="1350" dirty="0"/>
          </a:p>
        </p:txBody>
      </p:sp>
      <p:pic>
        <p:nvPicPr>
          <p:cNvPr id="9218" name="Picture 2" descr="http://www.ponarseurasia.org/sites/default/files/1JT1.png">
            <a:extLst>
              <a:ext uri="{FF2B5EF4-FFF2-40B4-BE49-F238E27FC236}">
                <a16:creationId xmlns:a16="http://schemas.microsoft.com/office/drawing/2014/main" id="{1D10E5F4-82C2-42E7-BBAB-64149236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91" y="1945480"/>
            <a:ext cx="6322219" cy="26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0ADFCB-E0C0-48FE-91CC-C1A8757C50CD}"/>
                  </a:ext>
                </a:extLst>
              </p14:cNvPr>
              <p14:cNvContentPartPr/>
              <p14:nvPr/>
            </p14:nvContentPartPr>
            <p14:xfrm>
              <a:off x="1428840" y="2372040"/>
              <a:ext cx="2894400" cy="220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0ADFCB-E0C0-48FE-91CC-C1A8757C50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480" y="2362680"/>
                <a:ext cx="2913120" cy="22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802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Sentiment Analysis			Topic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sentiment analysis">
            <a:extLst>
              <a:ext uri="{FF2B5EF4-FFF2-40B4-BE49-F238E27FC236}">
                <a16:creationId xmlns:a16="http://schemas.microsoft.com/office/drawing/2014/main" id="{BF048A91-9C89-4BFC-B7E7-FAAD82B7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3759"/>
            <a:ext cx="2447365" cy="18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opic modeling">
            <a:extLst>
              <a:ext uri="{FF2B5EF4-FFF2-40B4-BE49-F238E27FC236}">
                <a16:creationId xmlns:a16="http://schemas.microsoft.com/office/drawing/2014/main" id="{5B6A5197-4EFE-4A45-91A5-DAEA6817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29" y="1763758"/>
            <a:ext cx="3558848" cy="19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ranslation">
            <a:extLst>
              <a:ext uri="{FF2B5EF4-FFF2-40B4-BE49-F238E27FC236}">
                <a16:creationId xmlns:a16="http://schemas.microsoft.com/office/drawing/2014/main" id="{38F25532-FD71-4670-A1DB-4D73D5AD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996882"/>
            <a:ext cx="1603562" cy="106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CADDC8-3B22-4BF9-AF74-A43E128317DF}"/>
              </a:ext>
            </a:extLst>
          </p:cNvPr>
          <p:cNvSpPr/>
          <p:nvPr/>
        </p:nvSpPr>
        <p:spPr>
          <a:xfrm>
            <a:off x="524436" y="1268017"/>
            <a:ext cx="2696135" cy="3875483"/>
          </a:xfrm>
          <a:prstGeom prst="rect">
            <a:avLst/>
          </a:prstGeom>
          <a:solidFill>
            <a:srgbClr val="DDDDD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39725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38D1F8-F45B-46AD-952A-CDE7ED78C44D}"/>
                  </a:ext>
                </a:extLst>
              </p14:cNvPr>
              <p14:cNvContentPartPr/>
              <p14:nvPr/>
            </p14:nvContentPartPr>
            <p14:xfrm>
              <a:off x="150840" y="1466280"/>
              <a:ext cx="2612520" cy="70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38D1F8-F45B-46AD-952A-CDE7ED78C4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80" y="1456920"/>
                <a:ext cx="2631240" cy="7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896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  <a:p>
            <a:pPr marL="0" indent="0">
              <a:buNone/>
            </a:pPr>
            <a:r>
              <a:rPr lang="en-US" dirty="0"/>
              <a:t>	- If it’s internal to your own country?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5D1DE0-6DB2-4899-B2EF-5F6913F30F98}"/>
                  </a:ext>
                </a:extLst>
              </p14:cNvPr>
              <p14:cNvContentPartPr/>
              <p14:nvPr/>
            </p14:nvContentPartPr>
            <p14:xfrm>
              <a:off x="6503040" y="1275120"/>
              <a:ext cx="1934640" cy="82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5D1DE0-6DB2-4899-B2EF-5F6913F30F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3680" y="1265760"/>
                <a:ext cx="1953360" cy="8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417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  <a:p>
            <a:pPr marL="0" indent="0">
              <a:buNone/>
            </a:pPr>
            <a:r>
              <a:rPr lang="en-US" dirty="0"/>
              <a:t>	- If it’s internal to your own country?</a:t>
            </a:r>
          </a:p>
          <a:p>
            <a:pPr marL="0" indent="0">
              <a:buNone/>
            </a:pPr>
            <a:r>
              <a:rPr lang="en-US" dirty="0"/>
              <a:t>	- If “all” perspectives are represented?</a:t>
            </a:r>
          </a:p>
        </p:txBody>
      </p:sp>
    </p:spTree>
    <p:extLst>
      <p:ext uri="{BB962C8B-B14F-4D97-AF65-F5344CB8AC3E}">
        <p14:creationId xmlns:p14="http://schemas.microsoft.com/office/powerpoint/2010/main" val="574259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71F-B5E6-4D08-8356-C1780B2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Review Board (IRB)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50E5-F93A-4826-BEBC-22B071D1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Oversees human subjects research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Research projects undergo review by staff for moral / ethical concerns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350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1350" dirty="0">
                <a:hlinkClick r:id="" action="ppaction://noaction"/>
              </a:rPr>
              <a:t>https://www.colorado.edu/researchinnovation/irb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5728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249C-911E-46D2-9B2B-43EB723B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Belmont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4CA5-4767-444F-BC57-0952F8CE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Respect for persons</a:t>
            </a:r>
            <a:r>
              <a:rPr lang="en-US" dirty="0"/>
              <a:t> - requires that research subjects are not coerced into participating in a study and requires the protection of research subjects who have diminished autonomy</a:t>
            </a:r>
          </a:p>
          <a:p>
            <a:pPr marL="0" indent="0">
              <a:buNone/>
            </a:pPr>
            <a:r>
              <a:rPr lang="en-US" b="1" dirty="0"/>
              <a:t>Beneficence</a:t>
            </a:r>
            <a:r>
              <a:rPr lang="en-US" dirty="0"/>
              <a:t> - requires that experiments do not harm research subjects, and that researchers minimize the risks for subjects while maximizing the benefits for them</a:t>
            </a:r>
          </a:p>
          <a:p>
            <a:pPr marL="0" indent="0">
              <a:buNone/>
            </a:pPr>
            <a:r>
              <a:rPr lang="en-US" b="1" dirty="0"/>
              <a:t>Justice</a:t>
            </a:r>
            <a:r>
              <a:rPr lang="en-US" dirty="0"/>
              <a:t> - requires that all forms of differential treatment among research subjects be justified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9663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DC95-A1E0-4A7F-9C79-9D22D37F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3DB78-35F0-44E3-9D63-EE58D43A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1026" name="Picture 2" descr="ai recruitment infographic">
            <a:extLst>
              <a:ext uri="{FF2B5EF4-FFF2-40B4-BE49-F238E27FC236}">
                <a16:creationId xmlns:a16="http://schemas.microsoft.com/office/drawing/2014/main" id="{2431EED0-BFB4-42BF-9AFD-D4079787E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6" b="59707"/>
          <a:stretch/>
        </p:blipFill>
        <p:spPr bwMode="auto">
          <a:xfrm>
            <a:off x="2188023" y="1672600"/>
            <a:ext cx="4767953" cy="271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71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73BD-8197-431C-BABC-D7F529C2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9592-1C62-489F-91B6-3C37C122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99395629-446F-4B4C-A112-BA61E9A78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2" b="42572"/>
          <a:stretch/>
        </p:blipFill>
        <p:spPr bwMode="auto">
          <a:xfrm>
            <a:off x="1828046" y="1770358"/>
            <a:ext cx="5487907" cy="24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73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E786-4BF3-4D65-B86C-6123F1DF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A6D64-51C2-46BF-9415-69CF3DC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4969F7AC-1EEC-4B75-9C31-CD20E9D0B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7" b="22226"/>
          <a:stretch/>
        </p:blipFill>
        <p:spPr bwMode="auto">
          <a:xfrm>
            <a:off x="2108091" y="1776713"/>
            <a:ext cx="4927818" cy="25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591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FF40-6D04-4452-95E9-EA4C8629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A8E3-B0C7-41EA-9FD9-0DC63514C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1CFA2A9B-932E-4FE5-927A-607A34F8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2"/>
          <a:stretch/>
        </p:blipFill>
        <p:spPr bwMode="auto">
          <a:xfrm>
            <a:off x="2153221" y="1802300"/>
            <a:ext cx="4837558" cy="267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27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A2F7-85E3-433D-95CB-AB9AD298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Hiring – Learning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E3223-7E4F-4949-AA8E-999D0087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hlinkClick r:id="rId2"/>
              </a:rPr>
              <a:t>https://www.reuters.com/article/us-amazon-com-jobs-automation-insight/amazon-scraps-secret-ai-recruiting-tool-that-showed-bias-against-women-idUSKCN1MK08G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759B6-B8EF-465D-A180-ED5CDEA3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01" y="1152475"/>
            <a:ext cx="2888798" cy="30171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4496D8-E623-49EB-B467-74180F57A3F0}"/>
                  </a:ext>
                </a:extLst>
              </p14:cNvPr>
              <p14:cNvContentPartPr/>
              <p14:nvPr/>
            </p14:nvContentPartPr>
            <p14:xfrm>
              <a:off x="4755960" y="1357920"/>
              <a:ext cx="1300680" cy="117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4496D8-E623-49EB-B467-74180F57A3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6600" y="1348560"/>
                <a:ext cx="1319400" cy="11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57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E24F-85CE-4FA8-9401-EA5EE577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7C68-DF39-4E3A-A218-2F9072B6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54584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Clustering Technique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Associate similar documents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Topics in </a:t>
            </a:r>
            <a:r>
              <a:rPr lang="en-US" i="1" dirty="0"/>
              <a:t>Science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3200-0FD3-4857-8B7D-AAA126B6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33" y="1015008"/>
            <a:ext cx="5300663" cy="3971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082B29-2508-4453-BBA3-BEBC73C370FC}"/>
                  </a:ext>
                </a:extLst>
              </p14:cNvPr>
              <p14:cNvContentPartPr/>
              <p14:nvPr/>
            </p14:nvContentPartPr>
            <p14:xfrm>
              <a:off x="3047760" y="43200"/>
              <a:ext cx="6069960" cy="425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082B29-2508-4453-BBA3-BEBC73C370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400" y="33840"/>
                <a:ext cx="6088680" cy="42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006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7525-E308-4141-9DBF-1EB12FA3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– Automated Hiring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FAF1-BA46-4677-B282-15A0ACFFE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What threats are there?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might this inform your actions?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28A814-655C-49A0-9D28-7599779173CB}"/>
                  </a:ext>
                </a:extLst>
              </p14:cNvPr>
              <p14:cNvContentPartPr/>
              <p14:nvPr/>
            </p14:nvContentPartPr>
            <p14:xfrm>
              <a:off x="2005200" y="1056600"/>
              <a:ext cx="6502680" cy="279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28A814-655C-49A0-9D28-7599779173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5840" y="1047240"/>
                <a:ext cx="6521400" cy="28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234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6A41-5ED4-4973-9EB9-5E5758B5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it Through: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0DF3-5B35-4714-A122-28E24252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 err="1"/>
              <a:t>tf-idf</a:t>
            </a:r>
            <a:r>
              <a:rPr lang="en-US" dirty="0"/>
              <a:t> (term frequency-inverse document frequency) going to behave on a generic resume?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address these concerns?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C83F5B-CA41-4568-B86F-13E873405577}"/>
                  </a:ext>
                </a:extLst>
              </p14:cNvPr>
              <p14:cNvContentPartPr/>
              <p14:nvPr/>
            </p14:nvContentPartPr>
            <p14:xfrm>
              <a:off x="808200" y="1631520"/>
              <a:ext cx="5519880" cy="125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C83F5B-CA41-4568-B86F-13E8734055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840" y="1622160"/>
                <a:ext cx="5538600" cy="12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430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6BB-093C-4FEC-87F6-445CC0F4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“Gold Standard” – Human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612736-25EB-4969-B317-886458D08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335232"/>
              </p:ext>
            </p:extLst>
          </p:nvPr>
        </p:nvGraphicFramePr>
        <p:xfrm>
          <a:off x="5398071" y="1933575"/>
          <a:ext cx="34342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pic>
        <p:nvPicPr>
          <p:cNvPr id="2052" name="Picture 4" descr="Person with stacks of paper Stock Photos - Page 1 : Masterfile">
            <a:extLst>
              <a:ext uri="{FF2B5EF4-FFF2-40B4-BE49-F238E27FC236}">
                <a16:creationId xmlns:a16="http://schemas.microsoft.com/office/drawing/2014/main" id="{A86C6137-8049-4BDD-97B1-3155E4A6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012"/>
            <a:ext cx="42862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DEC-62FA-45B3-8801-7F063741199E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>
            <a:off x="4286250" y="2860675"/>
            <a:ext cx="1111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A31AA0-42A6-4883-BE9F-F32D8732CC61}"/>
                  </a:ext>
                </a:extLst>
              </p14:cNvPr>
              <p14:cNvContentPartPr/>
              <p14:nvPr/>
            </p14:nvContentPartPr>
            <p14:xfrm>
              <a:off x="7647840" y="1508400"/>
              <a:ext cx="1435680" cy="251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A31AA0-42A6-4883-BE9F-F32D8732C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8480" y="1499040"/>
                <a:ext cx="1454400" cy="25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816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6BB-093C-4FEC-87F6-445CC0F4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“Gold Standard” – A Limit to Success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612736-25EB-4969-B317-886458D08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548842"/>
              </p:ext>
            </p:extLst>
          </p:nvPr>
        </p:nvGraphicFramePr>
        <p:xfrm>
          <a:off x="5398071" y="1355674"/>
          <a:ext cx="343422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pic>
        <p:nvPicPr>
          <p:cNvPr id="2052" name="Picture 4" descr="Person with stacks of paper Stock Photos - Page 1 : Masterfile">
            <a:extLst>
              <a:ext uri="{FF2B5EF4-FFF2-40B4-BE49-F238E27FC236}">
                <a16:creationId xmlns:a16="http://schemas.microsoft.com/office/drawing/2014/main" id="{A86C6137-8049-4BDD-97B1-3155E4A6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980"/>
            <a:ext cx="2558512" cy="1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DEC-62FA-45B3-8801-7F063741199E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>
            <a:off x="2558512" y="2282774"/>
            <a:ext cx="28395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7DC4BB6-89A4-4E76-9EAB-6C75FE9725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830164"/>
              </p:ext>
            </p:extLst>
          </p:nvPr>
        </p:nvGraphicFramePr>
        <p:xfrm>
          <a:off x="2558512" y="3289300"/>
          <a:ext cx="34342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1D8D30B-1DC8-4208-BBF1-F4F44BBBC013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rot="5400000">
            <a:off x="6050700" y="3151915"/>
            <a:ext cx="1006526" cy="112244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2BB51D-56E9-4B0D-8D1E-E6B17CDF6816}"/>
              </a:ext>
            </a:extLst>
          </p:cNvPr>
          <p:cNvSpPr txBox="1"/>
          <p:nvPr/>
        </p:nvSpPr>
        <p:spPr>
          <a:xfrm>
            <a:off x="3191907" y="1870361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in 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8B78F-3629-4D91-99BC-62294CA9A2F0}"/>
              </a:ext>
            </a:extLst>
          </p:cNvPr>
          <p:cNvSpPr txBox="1"/>
          <p:nvPr/>
        </p:nvSpPr>
        <p:spPr>
          <a:xfrm>
            <a:off x="7115185" y="3451527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Inaccuracies Carry Over to 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89299-31B4-4ACB-84A1-5AE8DCCB5E45}"/>
              </a:ext>
            </a:extLst>
          </p:cNvPr>
          <p:cNvSpPr txBox="1"/>
          <p:nvPr/>
        </p:nvSpPr>
        <p:spPr>
          <a:xfrm>
            <a:off x="5992741" y="4295826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Loss in Training</a:t>
            </a:r>
          </a:p>
        </p:txBody>
      </p:sp>
    </p:spTree>
    <p:extLst>
      <p:ext uri="{BB962C8B-B14F-4D97-AF65-F5344CB8AC3E}">
        <p14:creationId xmlns:p14="http://schemas.microsoft.com/office/powerpoint/2010/main" val="1248635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A803B7-C633-4B29-A831-36810CC48080}"/>
                  </a:ext>
                </a:extLst>
              </p14:cNvPr>
              <p14:cNvContentPartPr/>
              <p14:nvPr/>
            </p14:nvContentPartPr>
            <p14:xfrm>
              <a:off x="1771920" y="2665800"/>
              <a:ext cx="4356000" cy="10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A803B7-C633-4B29-A831-36810CC480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2560" y="2656440"/>
                <a:ext cx="4374720" cy="1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909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F8FE3C-CE81-4F90-9D32-59773DBDF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88697"/>
              </p:ext>
            </p:extLst>
          </p:nvPr>
        </p:nvGraphicFramePr>
        <p:xfrm>
          <a:off x="1524000" y="34347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6700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97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880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Not 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28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7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669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F8FE3C-CE81-4F90-9D32-59773DBDF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63822"/>
              </p:ext>
            </p:extLst>
          </p:nvPr>
        </p:nvGraphicFramePr>
        <p:xfrm>
          <a:off x="1524000" y="343476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6700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97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880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Not 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28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7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15823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9F9F3E-078E-4BC3-8386-CEADCA29CED5}"/>
                  </a:ext>
                </a:extLst>
              </p14:cNvPr>
              <p14:cNvContentPartPr/>
              <p14:nvPr/>
            </p14:nvContentPartPr>
            <p14:xfrm>
              <a:off x="685080" y="3870360"/>
              <a:ext cx="772560" cy="119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9F9F3E-078E-4BC3-8386-CEADCA29CE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720" y="3861000"/>
                <a:ext cx="79128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83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  <a:p>
            <a:endParaRPr lang="en-US" dirty="0"/>
          </a:p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</p:txBody>
      </p:sp>
    </p:spTree>
    <p:extLst>
      <p:ext uri="{BB962C8B-B14F-4D97-AF65-F5344CB8AC3E}">
        <p14:creationId xmlns:p14="http://schemas.microsoft.com/office/powerpoint/2010/main" val="3986119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D06540-51DC-42C8-A371-D5769C5B81B2}"/>
                  </a:ext>
                </a:extLst>
              </p14:cNvPr>
              <p14:cNvContentPartPr/>
              <p14:nvPr/>
            </p14:nvContentPartPr>
            <p14:xfrm>
              <a:off x="2249640" y="3098520"/>
              <a:ext cx="1411920" cy="129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D06540-51DC-42C8-A371-D5769C5B81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0280" y="3089160"/>
                <a:ext cx="1430640" cy="13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000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weets">
            <a:extLst>
              <a:ext uri="{FF2B5EF4-FFF2-40B4-BE49-F238E27FC236}">
                <a16:creationId xmlns:a16="http://schemas.microsoft.com/office/drawing/2014/main" id="{5A50EB11-6FF0-4484-9C03-337CF903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9218"/>
            <a:ext cx="4586288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eets">
            <a:extLst>
              <a:ext uri="{FF2B5EF4-FFF2-40B4-BE49-F238E27FC236}">
                <a16:creationId xmlns:a16="http://schemas.microsoft.com/office/drawing/2014/main" id="{B5F7C050-89F4-4E4A-804F-E55039FD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2293"/>
            <a:ext cx="355758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868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BA10D-4054-4AD0-BBD3-2FC4BEB79847}"/>
              </a:ext>
            </a:extLst>
          </p:cNvPr>
          <p:cNvSpPr/>
          <p:nvPr/>
        </p:nvSpPr>
        <p:spPr>
          <a:xfrm>
            <a:off x="2172614" y="3804645"/>
            <a:ext cx="3277210" cy="340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720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BA10D-4054-4AD0-BBD3-2FC4BEB79847}"/>
              </a:ext>
            </a:extLst>
          </p:cNvPr>
          <p:cNvSpPr/>
          <p:nvPr/>
        </p:nvSpPr>
        <p:spPr>
          <a:xfrm>
            <a:off x="2172614" y="3804645"/>
            <a:ext cx="3277210" cy="340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AEBA32-B827-49D4-AA6E-7424C5BC6A68}"/>
              </a:ext>
            </a:extLst>
          </p:cNvPr>
          <p:cNvSpPr/>
          <p:nvPr/>
        </p:nvSpPr>
        <p:spPr>
          <a:xfrm>
            <a:off x="2172614" y="4021161"/>
            <a:ext cx="1118006" cy="3224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08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D34C-D261-424B-84D2-34F2107D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(Often) Captures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C995-1DF5-4137-B952-19366612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https://www.ibpsychmatters.com/why-correlation-is-not-causation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https://en.wikipedia.org/wiki/Spurious_relationship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20139-F635-4F9A-96E6-7C9475E35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67" y="1592299"/>
            <a:ext cx="4140066" cy="2536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4DAAD4-273D-457A-8761-E8A614C62E02}"/>
                  </a:ext>
                </a:extLst>
              </p14:cNvPr>
              <p14:cNvContentPartPr/>
              <p14:nvPr/>
            </p14:nvContentPartPr>
            <p14:xfrm>
              <a:off x="522000" y="1795320"/>
              <a:ext cx="1661400" cy="126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4DAAD4-273D-457A-8761-E8A614C62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640" y="1785960"/>
                <a:ext cx="1680120" cy="12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112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D34C-D261-424B-84D2-34F2107D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(Often) Captures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C995-1DF5-4137-B952-19366612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Is this always a bad thing?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20139-F635-4F9A-96E6-7C9475E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876" y="60395"/>
            <a:ext cx="2190124" cy="13419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A59B2D-E8C7-4F10-8280-8354C058B948}"/>
                  </a:ext>
                </a:extLst>
              </p14:cNvPr>
              <p14:cNvContentPartPr/>
              <p14:nvPr/>
            </p14:nvContentPartPr>
            <p14:xfrm>
              <a:off x="680040" y="227520"/>
              <a:ext cx="8158320" cy="410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A59B2D-E8C7-4F10-8280-8354C058B9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0" y="218160"/>
                <a:ext cx="8177040" cy="41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7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weets">
            <a:extLst>
              <a:ext uri="{FF2B5EF4-FFF2-40B4-BE49-F238E27FC236}">
                <a16:creationId xmlns:a16="http://schemas.microsoft.com/office/drawing/2014/main" id="{5A50EB11-6FF0-4484-9C03-337CF903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9218"/>
            <a:ext cx="4586288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eets">
            <a:extLst>
              <a:ext uri="{FF2B5EF4-FFF2-40B4-BE49-F238E27FC236}">
                <a16:creationId xmlns:a16="http://schemas.microsoft.com/office/drawing/2014/main" id="{B5F7C050-89F4-4E4A-804F-E55039FD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2293"/>
            <a:ext cx="355758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F2023-4809-4198-8E69-94F53BF5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268017"/>
            <a:ext cx="5657850" cy="287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799E-F6AD-4754-8C64-D20AAE21E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1" y="2733080"/>
            <a:ext cx="5650706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7755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3235</Words>
  <Application>Microsoft Office PowerPoint</Application>
  <PresentationFormat>On-screen Show (16:9)</PresentationFormat>
  <Paragraphs>622</Paragraphs>
  <Slides>83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Petrona</vt:lpstr>
      <vt:lpstr>Arial</vt:lpstr>
      <vt:lpstr>Dosis</vt:lpstr>
      <vt:lpstr>Cambria Math</vt:lpstr>
      <vt:lpstr>CSCI 5622 Slides</vt:lpstr>
      <vt:lpstr>Topic Modeling, Machine Learning Ethics</vt:lpstr>
      <vt:lpstr>Tuesday</vt:lpstr>
      <vt:lpstr>Course Logistics</vt:lpstr>
      <vt:lpstr>NLP Primer</vt:lpstr>
      <vt:lpstr>NLTK – the SKLearn of NLP</vt:lpstr>
      <vt:lpstr>Natural Language Processing – Applications</vt:lpstr>
      <vt:lpstr>Topic Modeling</vt:lpstr>
      <vt:lpstr>NLP Primer – Documents</vt:lpstr>
      <vt:lpstr>NLP Primer – Documents</vt:lpstr>
      <vt:lpstr>NLP Primer – Documents</vt:lpstr>
      <vt:lpstr>NLP Primer – Documents</vt:lpstr>
      <vt:lpstr>NLP Primer – Documents into Features</vt:lpstr>
      <vt:lpstr>NLP Primer – Documents into Features</vt:lpstr>
      <vt:lpstr>NLP Primer – Tokenization</vt:lpstr>
      <vt:lpstr>NLP Primer – Tokenization</vt:lpstr>
      <vt:lpstr>NLP Primer – Documents into Features</vt:lpstr>
      <vt:lpstr>NLP Primer – Documents into Features</vt:lpstr>
      <vt:lpstr>NLP Primer – Articles &amp; Other Stopwords</vt:lpstr>
      <vt:lpstr>NLP Primer – Articles &amp; Other Stopwords</vt:lpstr>
      <vt:lpstr>NLP Primer – Articles &amp; Other Stopwords</vt:lpstr>
      <vt:lpstr>NLP Primer – Documents into Features</vt:lpstr>
      <vt:lpstr>NLP Primer – Documents into Features</vt:lpstr>
      <vt:lpstr>Lemmatization &amp; Stemming</vt:lpstr>
      <vt:lpstr>Lemmatization &amp; Stemming</vt:lpstr>
      <vt:lpstr>Lemmatization &amp; Stemming</vt:lpstr>
      <vt:lpstr>NLP Primer – Documents into Features</vt:lpstr>
      <vt:lpstr>NLP – Analysis Approaches</vt:lpstr>
      <vt:lpstr>NLP – Analysis Approaches</vt:lpstr>
      <vt:lpstr>Topic Modeling – Vectors to Matrix</vt:lpstr>
      <vt:lpstr>Adjusting the Matrix – TF-IDF</vt:lpstr>
      <vt:lpstr>Topic Modeling – Vectors to Matrix</vt:lpstr>
      <vt:lpstr>Topic Modeling – Vectors to Matrix</vt:lpstr>
      <vt:lpstr>Topic Modeling – Matrix to Topics</vt:lpstr>
      <vt:lpstr>Topic Modeling – Matrix to Topics</vt:lpstr>
      <vt:lpstr>Topic Modeling – Matrix to Topics</vt:lpstr>
      <vt:lpstr>Topic Modeling - SVD</vt:lpstr>
      <vt:lpstr>Latent Semantic Analysis (LSA) in SKLearn</vt:lpstr>
      <vt:lpstr>Practicing With Topic Modeling</vt:lpstr>
      <vt:lpstr>Ethics in Machine Learning</vt:lpstr>
      <vt:lpstr>Ethics in Machine Learning</vt:lpstr>
      <vt:lpstr>Ethics Discussion Disclaimer</vt:lpstr>
      <vt:lpstr>History of Ethics</vt:lpstr>
      <vt:lpstr>Moral Theories</vt:lpstr>
      <vt:lpstr>The Trolley Problem</vt:lpstr>
      <vt:lpstr>Case Study 1 – Moral Machines</vt:lpstr>
      <vt:lpstr>Case Study 1 – Moral Machines</vt:lpstr>
      <vt:lpstr>Case Study 2 – Boeing 737 MAX Crashes</vt:lpstr>
      <vt:lpstr>PowerPoint Presentation</vt:lpstr>
      <vt:lpstr>PowerPoint Presentation</vt:lpstr>
      <vt:lpstr>Case Study 2 – Boeing 737 MAX Crashes</vt:lpstr>
      <vt:lpstr>Ethics vs. Morals vs. Laws</vt:lpstr>
      <vt:lpstr>Case Study 3 – Twitter Bots</vt:lpstr>
      <vt:lpstr>Case Study 3 – Twitter Bots</vt:lpstr>
      <vt:lpstr>Case Study 3 – Twitter Bots</vt:lpstr>
      <vt:lpstr>Thursday</vt:lpstr>
      <vt:lpstr>Course Logistics</vt:lpstr>
      <vt:lpstr>Case Study 3a – Russian Bots in US Election</vt:lpstr>
      <vt:lpstr>Case Study 3a – Russian Bots in US Election</vt:lpstr>
      <vt:lpstr>Case Study 3b – Russian Bots in Russia</vt:lpstr>
      <vt:lpstr>Case Study 3b – Russian Bots in Russia</vt:lpstr>
      <vt:lpstr>Case Study 3b – Russian Bots in Russia</vt:lpstr>
      <vt:lpstr>Case Study 3b – Russian Bots in Russia</vt:lpstr>
      <vt:lpstr>Institutional Review Board (IRB)</vt:lpstr>
      <vt:lpstr>Belmont Report</vt:lpstr>
      <vt:lpstr>Case Study 4 - An “ideal.” model of AI in Recruitment?</vt:lpstr>
      <vt:lpstr>Case Study 4 - An “ideal.” model of AI in Recruitment?</vt:lpstr>
      <vt:lpstr>Case Study 4 - An “ideal.” model of AI in Recruitment?</vt:lpstr>
      <vt:lpstr>Case Study 4 - An “ideal.” model of AI in Recruitment?</vt:lpstr>
      <vt:lpstr>Automated Hiring – Learning Biases</vt:lpstr>
      <vt:lpstr>Case Study 4 – Automated Hiring</vt:lpstr>
      <vt:lpstr>Thinking it Through: tf-idf</vt:lpstr>
      <vt:lpstr>The “Gold Standard” – Human Performance</vt:lpstr>
      <vt:lpstr>The “Gold Standard” – A Limit to Success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Machine Learning (Often) Captures Correlation</vt:lpstr>
      <vt:lpstr>Machine Learning (Often) Captures 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95</cp:revision>
  <dcterms:modified xsi:type="dcterms:W3CDTF">2021-11-12T00:01:15Z</dcterms:modified>
</cp:coreProperties>
</file>